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6" r:id="rId4"/>
    <p:sldId id="277" r:id="rId5"/>
    <p:sldId id="261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2" r:id="rId16"/>
    <p:sldId id="288" r:id="rId17"/>
    <p:sldId id="294" r:id="rId18"/>
    <p:sldId id="289" r:id="rId19"/>
    <p:sldId id="295" r:id="rId20"/>
    <p:sldId id="290" r:id="rId21"/>
    <p:sldId id="291" r:id="rId22"/>
    <p:sldId id="292" r:id="rId23"/>
    <p:sldId id="293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F1"/>
          </a:solidFill>
        </a:fill>
      </a:tcStyle>
    </a:wholeTbl>
    <a:band2H>
      <a:tcTxStyle/>
      <a:tcStyle>
        <a:tcBdr/>
        <a:fill>
          <a:solidFill>
            <a:srgbClr val="EBEFF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FF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BEFF8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CC"/>
          </a:solidFill>
        </a:fill>
      </a:tcStyle>
    </a:wholeTbl>
    <a:band2H>
      <a:tcTxStyle/>
      <a:tcStyle>
        <a:tcBdr/>
        <a:fill>
          <a:solidFill>
            <a:srgbClr val="FFED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6D8"/>
          </a:solidFill>
        </a:fill>
      </a:tcStyle>
    </a:wholeTbl>
    <a:band2H>
      <a:tcTxStyle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95"/>
  </p:normalViewPr>
  <p:slideViewPr>
    <p:cSldViewPr snapToGrid="0" snapToObjects="1">
      <p:cViewPr varScale="1">
        <p:scale>
          <a:sx n="146" d="100"/>
          <a:sy n="14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image" Target="../media/image18.tif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EA49A-38C5-1F48-836B-5CA2C1F7E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D2E0EC-62BB-FE4E-910C-FC604E317740}">
      <dgm:prSet/>
      <dgm:spPr/>
      <dgm:t>
        <a:bodyPr/>
        <a:lstStyle/>
        <a:p>
          <a:pPr algn="ctr"/>
          <a:r>
            <a:rPr lang="en-US" b="0" i="0" baseline="0"/>
            <a:t>INTRODUCTION</a:t>
          </a:r>
          <a:endParaRPr lang="en-US"/>
        </a:p>
      </dgm:t>
    </dgm:pt>
    <dgm:pt modelId="{18A8CDC7-C05C-0E4B-AE61-6056DA4F8017}" type="par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9C8F3A31-F39A-6148-95F3-DBA8739A6800}" type="sib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248C3DBF-53FB-774F-8FC5-1CF966718365}">
      <dgm:prSet/>
      <dgm:spPr/>
      <dgm:t>
        <a:bodyPr/>
        <a:lstStyle/>
        <a:p>
          <a:pPr algn="ctr"/>
          <a:r>
            <a:rPr lang="en-US" b="0" i="0" baseline="0"/>
            <a:t>CONTEXT</a:t>
          </a:r>
          <a:endParaRPr lang="en-US"/>
        </a:p>
      </dgm:t>
    </dgm:pt>
    <dgm:pt modelId="{929ADFDC-94E9-A64B-9130-811DCD7C36B7}" type="par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E03C9119-8CE4-6A4B-B0B5-FCB1CD512296}" type="sib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A69F1EA8-DCBF-0143-A038-CB50E2EDCAA7}">
      <dgm:prSet/>
      <dgm:spPr/>
      <dgm:t>
        <a:bodyPr/>
        <a:lstStyle/>
        <a:p>
          <a:pPr algn="ctr"/>
          <a:r>
            <a:rPr lang="en-US" b="0" i="0" baseline="0"/>
            <a:t>THE DATA</a:t>
          </a:r>
          <a:endParaRPr lang="en-US"/>
        </a:p>
      </dgm:t>
    </dgm:pt>
    <dgm:pt modelId="{B5FDF596-9E06-6243-9DD5-1445FEBA9A9D}" type="par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F6D318B6-2D65-4B4D-88B4-89186A716154}" type="sib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EFC5A92B-F51A-1145-A723-5A6F2565B4A2}">
      <dgm:prSet/>
      <dgm:spPr/>
      <dgm:t>
        <a:bodyPr/>
        <a:lstStyle/>
        <a:p>
          <a:pPr algn="ctr"/>
          <a:r>
            <a:rPr lang="en-US" b="0" i="0" baseline="0"/>
            <a:t>EXPLORATORY DATA ANALYSIS</a:t>
          </a:r>
          <a:endParaRPr lang="en-US"/>
        </a:p>
      </dgm:t>
    </dgm:pt>
    <dgm:pt modelId="{EDA8F8B0-3563-0A40-B709-D83C2151AC57}" type="par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AA65BFE-CDBF-AC4D-990A-37F1EC4A3A74}" type="sib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5A0F25C-E01A-2648-84B7-E8A6BF5B8372}">
      <dgm:prSet/>
      <dgm:spPr/>
      <dgm:t>
        <a:bodyPr/>
        <a:lstStyle/>
        <a:p>
          <a:pPr algn="ctr"/>
          <a:r>
            <a:rPr lang="en-US" b="0" i="0" baseline="0"/>
            <a:t>MODELING</a:t>
          </a:r>
          <a:endParaRPr lang="en-US"/>
        </a:p>
      </dgm:t>
    </dgm:pt>
    <dgm:pt modelId="{0AD56943-1BD9-D042-AEA2-B580C238A9D3}" type="par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18E9FFA8-E83A-2C46-995A-3AD16C32DB4E}" type="sib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70B463CB-2620-9A49-911F-C87147BF6F55}">
      <dgm:prSet/>
      <dgm:spPr/>
      <dgm:t>
        <a:bodyPr/>
        <a:lstStyle/>
        <a:p>
          <a:pPr algn="ctr"/>
          <a:r>
            <a:rPr lang="en-US" b="0" i="0" baseline="0"/>
            <a:t>CONCLUSION</a:t>
          </a:r>
          <a:endParaRPr lang="en-US"/>
        </a:p>
      </dgm:t>
    </dgm:pt>
    <dgm:pt modelId="{4C5833C5-F574-2D46-AC57-BB9B96E89468}" type="par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787B6079-B6C2-0649-82DA-864A6B91ABF7}" type="sib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9397B937-52F0-FB42-A0DD-F4EC89B0184F}" type="pres">
      <dgm:prSet presAssocID="{5DBEA49A-38C5-1F48-836B-5CA2C1F7E5F4}" presName="linear" presStyleCnt="0">
        <dgm:presLayoutVars>
          <dgm:animLvl val="lvl"/>
          <dgm:resizeHandles val="exact"/>
        </dgm:presLayoutVars>
      </dgm:prSet>
      <dgm:spPr/>
    </dgm:pt>
    <dgm:pt modelId="{F13AF358-5547-9C42-86D4-92820EE4FC5F}" type="pres">
      <dgm:prSet presAssocID="{7BD2E0EC-62BB-FE4E-910C-FC604E3177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C67057-BC7C-404E-99FA-17BA6526B5E6}" type="pres">
      <dgm:prSet presAssocID="{9C8F3A31-F39A-6148-95F3-DBA8739A6800}" presName="spacer" presStyleCnt="0"/>
      <dgm:spPr/>
    </dgm:pt>
    <dgm:pt modelId="{82DA7249-48AE-674A-8597-EB4DA520CDD7}" type="pres">
      <dgm:prSet presAssocID="{248C3DBF-53FB-774F-8FC5-1CF966718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757E8A-9113-7544-98AE-94C51247DA1F}" type="pres">
      <dgm:prSet presAssocID="{E03C9119-8CE4-6A4B-B0B5-FCB1CD512296}" presName="spacer" presStyleCnt="0"/>
      <dgm:spPr/>
    </dgm:pt>
    <dgm:pt modelId="{F1743B6E-DF35-9E49-8B7A-1B688418FB0E}" type="pres">
      <dgm:prSet presAssocID="{A69F1EA8-DCBF-0143-A038-CB50E2EDCA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6AF00E-B6C6-F240-96B6-F032A1209EE5}" type="pres">
      <dgm:prSet presAssocID="{F6D318B6-2D65-4B4D-88B4-89186A716154}" presName="spacer" presStyleCnt="0"/>
      <dgm:spPr/>
    </dgm:pt>
    <dgm:pt modelId="{CDB765F0-9C5D-5742-B63E-4DB43BF2AE9C}" type="pres">
      <dgm:prSet presAssocID="{EFC5A92B-F51A-1145-A723-5A6F2565B4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B63DB5-6588-164D-9AA3-EECCDEE50E71}" type="pres">
      <dgm:prSet presAssocID="{3AA65BFE-CDBF-AC4D-990A-37F1EC4A3A74}" presName="spacer" presStyleCnt="0"/>
      <dgm:spPr/>
    </dgm:pt>
    <dgm:pt modelId="{6C6A2FA5-0279-994F-9071-A5832E1293C0}" type="pres">
      <dgm:prSet presAssocID="{35A0F25C-E01A-2648-84B7-E8A6BF5B8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5150FA-F410-C047-817B-AAE783DDB5B2}" type="pres">
      <dgm:prSet presAssocID="{18E9FFA8-E83A-2C46-995A-3AD16C32DB4E}" presName="spacer" presStyleCnt="0"/>
      <dgm:spPr/>
    </dgm:pt>
    <dgm:pt modelId="{0A537160-1702-4D4D-AF66-ACC5D5A3FFA9}" type="pres">
      <dgm:prSet presAssocID="{70B463CB-2620-9A49-911F-C87147BF6F5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66DC0D-C7DB-F040-91AA-79E03910B4D2}" type="presOf" srcId="{5DBEA49A-38C5-1F48-836B-5CA2C1F7E5F4}" destId="{9397B937-52F0-FB42-A0DD-F4EC89B0184F}" srcOrd="0" destOrd="0" presId="urn:microsoft.com/office/officeart/2005/8/layout/vList2"/>
    <dgm:cxn modelId="{EBD42311-07FA-6742-9D1F-245B4939F19A}" srcId="{5DBEA49A-38C5-1F48-836B-5CA2C1F7E5F4}" destId="{EFC5A92B-F51A-1145-A723-5A6F2565B4A2}" srcOrd="3" destOrd="0" parTransId="{EDA8F8B0-3563-0A40-B709-D83C2151AC57}" sibTransId="{3AA65BFE-CDBF-AC4D-990A-37F1EC4A3A74}"/>
    <dgm:cxn modelId="{FA4F4E1E-F4C5-404F-8EBD-AFE0269FB150}" srcId="{5DBEA49A-38C5-1F48-836B-5CA2C1F7E5F4}" destId="{35A0F25C-E01A-2648-84B7-E8A6BF5B8372}" srcOrd="4" destOrd="0" parTransId="{0AD56943-1BD9-D042-AEA2-B580C238A9D3}" sibTransId="{18E9FFA8-E83A-2C46-995A-3AD16C32DB4E}"/>
    <dgm:cxn modelId="{5A2A6E25-E75B-AF45-89FD-0B21A31CDBDD}" type="presOf" srcId="{35A0F25C-E01A-2648-84B7-E8A6BF5B8372}" destId="{6C6A2FA5-0279-994F-9071-A5832E1293C0}" srcOrd="0" destOrd="0" presId="urn:microsoft.com/office/officeart/2005/8/layout/vList2"/>
    <dgm:cxn modelId="{0E8F293E-A84F-D740-B05D-3D9D401B2225}" srcId="{5DBEA49A-38C5-1F48-836B-5CA2C1F7E5F4}" destId="{248C3DBF-53FB-774F-8FC5-1CF966718365}" srcOrd="1" destOrd="0" parTransId="{929ADFDC-94E9-A64B-9130-811DCD7C36B7}" sibTransId="{E03C9119-8CE4-6A4B-B0B5-FCB1CD512296}"/>
    <dgm:cxn modelId="{D28AB242-BDC7-6644-8F48-7E311A1E476C}" srcId="{5DBEA49A-38C5-1F48-836B-5CA2C1F7E5F4}" destId="{A69F1EA8-DCBF-0143-A038-CB50E2EDCAA7}" srcOrd="2" destOrd="0" parTransId="{B5FDF596-9E06-6243-9DD5-1445FEBA9A9D}" sibTransId="{F6D318B6-2D65-4B4D-88B4-89186A716154}"/>
    <dgm:cxn modelId="{04DDEC6D-AE3C-6640-BCFA-949516FF83D2}" type="presOf" srcId="{A69F1EA8-DCBF-0143-A038-CB50E2EDCAA7}" destId="{F1743B6E-DF35-9E49-8B7A-1B688418FB0E}" srcOrd="0" destOrd="0" presId="urn:microsoft.com/office/officeart/2005/8/layout/vList2"/>
    <dgm:cxn modelId="{6D25C48A-F44D-0A46-99C1-9AA08F6C726B}" type="presOf" srcId="{70B463CB-2620-9A49-911F-C87147BF6F55}" destId="{0A537160-1702-4D4D-AF66-ACC5D5A3FFA9}" srcOrd="0" destOrd="0" presId="urn:microsoft.com/office/officeart/2005/8/layout/vList2"/>
    <dgm:cxn modelId="{0253CA90-7EF0-8341-AA3B-1FBE9044039F}" srcId="{5DBEA49A-38C5-1F48-836B-5CA2C1F7E5F4}" destId="{70B463CB-2620-9A49-911F-C87147BF6F55}" srcOrd="5" destOrd="0" parTransId="{4C5833C5-F574-2D46-AC57-BB9B96E89468}" sibTransId="{787B6079-B6C2-0649-82DA-864A6B91ABF7}"/>
    <dgm:cxn modelId="{74314AAA-7CB0-3D49-B991-A98C2066C6C5}" type="presOf" srcId="{EFC5A92B-F51A-1145-A723-5A6F2565B4A2}" destId="{CDB765F0-9C5D-5742-B63E-4DB43BF2AE9C}" srcOrd="0" destOrd="0" presId="urn:microsoft.com/office/officeart/2005/8/layout/vList2"/>
    <dgm:cxn modelId="{E164E2AC-7049-EA40-A564-9A91C1A03FE7}" type="presOf" srcId="{248C3DBF-53FB-774F-8FC5-1CF966718365}" destId="{82DA7249-48AE-674A-8597-EB4DA520CDD7}" srcOrd="0" destOrd="0" presId="urn:microsoft.com/office/officeart/2005/8/layout/vList2"/>
    <dgm:cxn modelId="{47D16AD5-B57A-294D-B25C-B9F071AD017F}" type="presOf" srcId="{7BD2E0EC-62BB-FE4E-910C-FC604E317740}" destId="{F13AF358-5547-9C42-86D4-92820EE4FC5F}" srcOrd="0" destOrd="0" presId="urn:microsoft.com/office/officeart/2005/8/layout/vList2"/>
    <dgm:cxn modelId="{5B6691E1-E2D0-4248-8BD8-737E02DF9AF3}" srcId="{5DBEA49A-38C5-1F48-836B-5CA2C1F7E5F4}" destId="{7BD2E0EC-62BB-FE4E-910C-FC604E317740}" srcOrd="0" destOrd="0" parTransId="{18A8CDC7-C05C-0E4B-AE61-6056DA4F8017}" sibTransId="{9C8F3A31-F39A-6148-95F3-DBA8739A6800}"/>
    <dgm:cxn modelId="{0AB91E86-7424-A645-B2E4-01BD963EDCE3}" type="presParOf" srcId="{9397B937-52F0-FB42-A0DD-F4EC89B0184F}" destId="{F13AF358-5547-9C42-86D4-92820EE4FC5F}" srcOrd="0" destOrd="0" presId="urn:microsoft.com/office/officeart/2005/8/layout/vList2"/>
    <dgm:cxn modelId="{E78926C0-3D1A-764D-A953-02547541BBEB}" type="presParOf" srcId="{9397B937-52F0-FB42-A0DD-F4EC89B0184F}" destId="{61C67057-BC7C-404E-99FA-17BA6526B5E6}" srcOrd="1" destOrd="0" presId="urn:microsoft.com/office/officeart/2005/8/layout/vList2"/>
    <dgm:cxn modelId="{986C7151-6D03-7443-9A45-5D8C4EE9CFC8}" type="presParOf" srcId="{9397B937-52F0-FB42-A0DD-F4EC89B0184F}" destId="{82DA7249-48AE-674A-8597-EB4DA520CDD7}" srcOrd="2" destOrd="0" presId="urn:microsoft.com/office/officeart/2005/8/layout/vList2"/>
    <dgm:cxn modelId="{CB2F39F4-1810-044A-B05B-73B65197CD51}" type="presParOf" srcId="{9397B937-52F0-FB42-A0DD-F4EC89B0184F}" destId="{B6757E8A-9113-7544-98AE-94C51247DA1F}" srcOrd="3" destOrd="0" presId="urn:microsoft.com/office/officeart/2005/8/layout/vList2"/>
    <dgm:cxn modelId="{4043EFE1-DB19-6446-9E8C-D418D5DD87B9}" type="presParOf" srcId="{9397B937-52F0-FB42-A0DD-F4EC89B0184F}" destId="{F1743B6E-DF35-9E49-8B7A-1B688418FB0E}" srcOrd="4" destOrd="0" presId="urn:microsoft.com/office/officeart/2005/8/layout/vList2"/>
    <dgm:cxn modelId="{AD6C4C12-846E-374C-9A35-8DE761640D51}" type="presParOf" srcId="{9397B937-52F0-FB42-A0DD-F4EC89B0184F}" destId="{746AF00E-B6C6-F240-96B6-F032A1209EE5}" srcOrd="5" destOrd="0" presId="urn:microsoft.com/office/officeart/2005/8/layout/vList2"/>
    <dgm:cxn modelId="{41D71C0F-F105-7743-8541-5FACF83A0B10}" type="presParOf" srcId="{9397B937-52F0-FB42-A0DD-F4EC89B0184F}" destId="{CDB765F0-9C5D-5742-B63E-4DB43BF2AE9C}" srcOrd="6" destOrd="0" presId="urn:microsoft.com/office/officeart/2005/8/layout/vList2"/>
    <dgm:cxn modelId="{3F12C066-5CD2-8349-824E-68C2CB93FE91}" type="presParOf" srcId="{9397B937-52F0-FB42-A0DD-F4EC89B0184F}" destId="{7AB63DB5-6588-164D-9AA3-EECCDEE50E71}" srcOrd="7" destOrd="0" presId="urn:microsoft.com/office/officeart/2005/8/layout/vList2"/>
    <dgm:cxn modelId="{6AE7A4DE-E2E0-8849-A041-8E9AE0EBC7E5}" type="presParOf" srcId="{9397B937-52F0-FB42-A0DD-F4EC89B0184F}" destId="{6C6A2FA5-0279-994F-9071-A5832E1293C0}" srcOrd="8" destOrd="0" presId="urn:microsoft.com/office/officeart/2005/8/layout/vList2"/>
    <dgm:cxn modelId="{B713EB15-BA8E-D246-8E6E-585410F979A7}" type="presParOf" srcId="{9397B937-52F0-FB42-A0DD-F4EC89B0184F}" destId="{995150FA-F410-C047-817B-AAE783DDB5B2}" srcOrd="9" destOrd="0" presId="urn:microsoft.com/office/officeart/2005/8/layout/vList2"/>
    <dgm:cxn modelId="{E8BB3EE5-393F-004B-B9A7-B443B881C3F5}" type="presParOf" srcId="{9397B937-52F0-FB42-A0DD-F4EC89B0184F}" destId="{0A537160-1702-4D4D-AF66-ACC5D5A3FFA9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C0798-48B2-FC48-8250-39B516B4B88B}" type="doc">
      <dgm:prSet loTypeId="urn:microsoft.com/office/officeart/2005/8/layout/list1" loCatId="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A5C003A-AF25-8B4E-9530-984C516F02AC}">
      <dgm:prSet phldrT="[Text]"/>
      <dgm:spPr/>
      <dgm:t>
        <a:bodyPr/>
        <a:lstStyle/>
        <a:p>
          <a:r>
            <a:rPr lang="en-US" dirty="0">
              <a:latin typeface="+mj-lt"/>
            </a:rPr>
            <a:t>Sources</a:t>
          </a:r>
        </a:p>
      </dgm:t>
    </dgm:pt>
    <dgm:pt modelId="{92155022-D6D2-F446-965D-A5F7600E3413}" type="par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C96C32B-C6FE-4742-9802-DEDF5535052A}" type="sib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7DB931-F955-0E48-B9B5-783B8BAC617F}">
      <dgm:prSet phldrT="[Text]"/>
      <dgm:spPr/>
      <dgm:t>
        <a:bodyPr/>
        <a:lstStyle/>
        <a:p>
          <a:r>
            <a:rPr lang="en-US" dirty="0">
              <a:latin typeface="+mj-lt"/>
            </a:rPr>
            <a:t>Observations</a:t>
          </a:r>
        </a:p>
      </dgm:t>
    </dgm:pt>
    <dgm:pt modelId="{A78B2DB2-362C-104A-AF36-08676C71A1CB}" type="par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05778F-1079-9245-A528-E662D4CF0C1D}" type="sib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3C75CF8-5AF8-6048-A4C1-1D2D9D8EBC5B}">
      <dgm:prSet phldrT="[Text]"/>
      <dgm:spPr/>
      <dgm:t>
        <a:bodyPr/>
        <a:lstStyle/>
        <a:p>
          <a:r>
            <a:rPr lang="en-US" dirty="0">
              <a:latin typeface="+mj-lt"/>
            </a:rPr>
            <a:t>Variables</a:t>
          </a:r>
        </a:p>
      </dgm:t>
    </dgm:pt>
    <dgm:pt modelId="{DE664BD0-1E75-4049-94F8-8E1176F90689}" type="par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69FA31B-E327-7349-B400-CBDE93AF7B1A}" type="sib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5901AF-0D60-BA49-B718-EA2AE3BBEDC3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</dgm:t>
    </dgm:pt>
    <dgm:pt modelId="{579C8C6D-ED02-BA43-998C-E02355AECB60}" type="par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40AF932-6A5D-3040-ADDC-653A9911013D}" type="sib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F27A92-9945-3548-A895-8ED058AB3BB9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CDDBCB8-E756-F545-8745-549A0B883880}" type="par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8D338CA-83FC-2849-B6E8-C0DC3792689B}" type="sib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957EC2-0923-2541-9667-8475FAB538A1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gm:t>
    </dgm:pt>
    <dgm:pt modelId="{8E0A943F-29C5-2B40-B297-57B6560E1135}" type="parTrans" cxnId="{19580133-E82F-E044-930B-87FC08B992CC}">
      <dgm:prSet/>
      <dgm:spPr/>
      <dgm:t>
        <a:bodyPr/>
        <a:lstStyle/>
        <a:p>
          <a:endParaRPr lang="en-US"/>
        </a:p>
      </dgm:t>
    </dgm:pt>
    <dgm:pt modelId="{A96A95FC-E6D6-8746-816D-0E191776ECF1}" type="sibTrans" cxnId="{19580133-E82F-E044-930B-87FC08B992CC}">
      <dgm:prSet/>
      <dgm:spPr/>
      <dgm:t>
        <a:bodyPr/>
        <a:lstStyle/>
        <a:p>
          <a:endParaRPr lang="en-US"/>
        </a:p>
      </dgm:t>
    </dgm:pt>
    <dgm:pt modelId="{1B0478DC-FA9A-1648-8D80-D6F76D2B8C7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</dgm:t>
    </dgm:pt>
    <dgm:pt modelId="{81912E21-8600-2D49-B724-0A017B25E6B5}" type="parTrans" cxnId="{396CE9C1-C7D0-5A44-A185-9CCC9FE9317B}">
      <dgm:prSet/>
      <dgm:spPr/>
      <dgm:t>
        <a:bodyPr/>
        <a:lstStyle/>
        <a:p>
          <a:endParaRPr lang="en-US"/>
        </a:p>
      </dgm:t>
    </dgm:pt>
    <dgm:pt modelId="{A4B32F9F-7E36-1E4C-A904-CBA552093A93}" type="sibTrans" cxnId="{396CE9C1-C7D0-5A44-A185-9CCC9FE9317B}">
      <dgm:prSet/>
      <dgm:spPr/>
      <dgm:t>
        <a:bodyPr/>
        <a:lstStyle/>
        <a:p>
          <a:endParaRPr lang="en-US"/>
        </a:p>
      </dgm:t>
    </dgm:pt>
    <dgm:pt modelId="{D1618FC2-FAE5-6843-8F49-0E755D8AF2A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gm:t>
    </dgm:pt>
    <dgm:pt modelId="{8DBF1292-F1AC-164E-B637-29BD698607F5}" type="parTrans" cxnId="{60C424CE-8ECF-6F4A-9B3E-615E52E050A0}">
      <dgm:prSet/>
      <dgm:spPr/>
      <dgm:t>
        <a:bodyPr/>
        <a:lstStyle/>
        <a:p>
          <a:endParaRPr lang="en-US"/>
        </a:p>
      </dgm:t>
    </dgm:pt>
    <dgm:pt modelId="{D5C2BA24-3856-194D-B8A3-3905B5A3639C}" type="sibTrans" cxnId="{60C424CE-8ECF-6F4A-9B3E-615E52E050A0}">
      <dgm:prSet/>
      <dgm:spPr/>
      <dgm:t>
        <a:bodyPr/>
        <a:lstStyle/>
        <a:p>
          <a:endParaRPr lang="en-US"/>
        </a:p>
      </dgm:t>
    </dgm:pt>
    <dgm:pt modelId="{C8BDBB14-2FE3-0049-AFAA-67222073DB8C}" type="pres">
      <dgm:prSet presAssocID="{986C0798-48B2-FC48-8250-39B516B4B88B}" presName="linear" presStyleCnt="0">
        <dgm:presLayoutVars>
          <dgm:dir/>
          <dgm:animLvl val="lvl"/>
          <dgm:resizeHandles val="exact"/>
        </dgm:presLayoutVars>
      </dgm:prSet>
      <dgm:spPr/>
    </dgm:pt>
    <dgm:pt modelId="{1A75A602-4D8A-6D47-9DB4-7EC3DC686A99}" type="pres">
      <dgm:prSet presAssocID="{2A5C003A-AF25-8B4E-9530-984C516F02AC}" presName="parentLin" presStyleCnt="0"/>
      <dgm:spPr/>
    </dgm:pt>
    <dgm:pt modelId="{F2A0CA16-5E62-5049-9F83-B0BD6087A96E}" type="pres">
      <dgm:prSet presAssocID="{2A5C003A-AF25-8B4E-9530-984C516F02AC}" presName="parentLeftMargin" presStyleLbl="node1" presStyleIdx="0" presStyleCnt="3"/>
      <dgm:spPr/>
    </dgm:pt>
    <dgm:pt modelId="{4A92566C-267C-6F41-A4EC-4BEEEE1DA0BB}" type="pres">
      <dgm:prSet presAssocID="{2A5C003A-AF25-8B4E-9530-984C516F02AC}" presName="parentText" presStyleLbl="node1" presStyleIdx="0" presStyleCnt="3" custScaleY="93212">
        <dgm:presLayoutVars>
          <dgm:chMax val="0"/>
          <dgm:bulletEnabled val="1"/>
        </dgm:presLayoutVars>
      </dgm:prSet>
      <dgm:spPr/>
    </dgm:pt>
    <dgm:pt modelId="{714A485B-76F5-CA4E-921D-E64E9F4861CF}" type="pres">
      <dgm:prSet presAssocID="{2A5C003A-AF25-8B4E-9530-984C516F02AC}" presName="negativeSpace" presStyleCnt="0"/>
      <dgm:spPr/>
    </dgm:pt>
    <dgm:pt modelId="{C832D1FA-2ECE-594A-907D-66F70629B9A1}" type="pres">
      <dgm:prSet presAssocID="{2A5C003A-AF25-8B4E-9530-984C516F02AC}" presName="childText" presStyleLbl="conFgAcc1" presStyleIdx="0" presStyleCnt="3">
        <dgm:presLayoutVars>
          <dgm:bulletEnabled val="1"/>
        </dgm:presLayoutVars>
      </dgm:prSet>
      <dgm:spPr/>
    </dgm:pt>
    <dgm:pt modelId="{0839FEFA-7907-B849-BDF0-B6E8B7CB073C}" type="pres">
      <dgm:prSet presAssocID="{7C96C32B-C6FE-4742-9802-DEDF5535052A}" presName="spaceBetweenRectangles" presStyleCnt="0"/>
      <dgm:spPr/>
    </dgm:pt>
    <dgm:pt modelId="{CB51AEA4-02C1-AE45-A7B5-EA52D446D044}" type="pres">
      <dgm:prSet presAssocID="{007DB931-F955-0E48-B9B5-783B8BAC617F}" presName="parentLin" presStyleCnt="0"/>
      <dgm:spPr/>
    </dgm:pt>
    <dgm:pt modelId="{1B3573F5-0353-B84D-8995-42FFF688A8D9}" type="pres">
      <dgm:prSet presAssocID="{007DB931-F955-0E48-B9B5-783B8BAC617F}" presName="parentLeftMargin" presStyleLbl="node1" presStyleIdx="0" presStyleCnt="3"/>
      <dgm:spPr/>
    </dgm:pt>
    <dgm:pt modelId="{CAC5CC49-B944-E04B-997E-1BCB4FD95755}" type="pres">
      <dgm:prSet presAssocID="{007DB931-F955-0E48-B9B5-783B8BAC61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AD57A-3891-7C45-B9AE-298762A83429}" type="pres">
      <dgm:prSet presAssocID="{007DB931-F955-0E48-B9B5-783B8BAC617F}" presName="negativeSpace" presStyleCnt="0"/>
      <dgm:spPr/>
    </dgm:pt>
    <dgm:pt modelId="{2B9AD315-B1C1-0046-987A-E9CE437438D1}" type="pres">
      <dgm:prSet presAssocID="{007DB931-F955-0E48-B9B5-783B8BAC617F}" presName="childText" presStyleLbl="conFgAcc1" presStyleIdx="1" presStyleCnt="3">
        <dgm:presLayoutVars>
          <dgm:bulletEnabled val="1"/>
        </dgm:presLayoutVars>
      </dgm:prSet>
      <dgm:spPr/>
    </dgm:pt>
    <dgm:pt modelId="{77009B83-B92A-F043-AD15-B5D95CF78840}" type="pres">
      <dgm:prSet presAssocID="{D505778F-1079-9245-A528-E662D4CF0C1D}" presName="spaceBetweenRectangles" presStyleCnt="0"/>
      <dgm:spPr/>
    </dgm:pt>
    <dgm:pt modelId="{9DB468C3-7C94-D942-8908-FB3BC683E126}" type="pres">
      <dgm:prSet presAssocID="{43C75CF8-5AF8-6048-A4C1-1D2D9D8EBC5B}" presName="parentLin" presStyleCnt="0"/>
      <dgm:spPr/>
    </dgm:pt>
    <dgm:pt modelId="{D2F9E688-5129-8D4D-85A7-1A4CC714B3E8}" type="pres">
      <dgm:prSet presAssocID="{43C75CF8-5AF8-6048-A4C1-1D2D9D8EBC5B}" presName="parentLeftMargin" presStyleLbl="node1" presStyleIdx="1" presStyleCnt="3"/>
      <dgm:spPr/>
    </dgm:pt>
    <dgm:pt modelId="{33D4DC95-BE12-6848-A0AE-0B46A47CB837}" type="pres">
      <dgm:prSet presAssocID="{43C75CF8-5AF8-6048-A4C1-1D2D9D8EBC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D82F56-9E3A-464C-AB85-465F82975401}" type="pres">
      <dgm:prSet presAssocID="{43C75CF8-5AF8-6048-A4C1-1D2D9D8EBC5B}" presName="negativeSpace" presStyleCnt="0"/>
      <dgm:spPr/>
    </dgm:pt>
    <dgm:pt modelId="{C82A2A0E-8A2B-B44B-A54A-76F10907B4BB}" type="pres">
      <dgm:prSet presAssocID="{43C75CF8-5AF8-6048-A4C1-1D2D9D8EBC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DC4107-36D2-FF46-A9AA-1F1ACAEEC2A2}" srcId="{2A5C003A-AF25-8B4E-9530-984C516F02AC}" destId="{B35901AF-0D60-BA49-B718-EA2AE3BBEDC3}" srcOrd="0" destOrd="0" parTransId="{579C8C6D-ED02-BA43-998C-E02355AECB60}" sibTransId="{140AF932-6A5D-3040-ADDC-653A9911013D}"/>
    <dgm:cxn modelId="{928D300C-2617-C94F-A7FD-2D70AE1D65C7}" srcId="{986C0798-48B2-FC48-8250-39B516B4B88B}" destId="{43C75CF8-5AF8-6048-A4C1-1D2D9D8EBC5B}" srcOrd="2" destOrd="0" parTransId="{DE664BD0-1E75-4049-94F8-8E1176F90689}" sibTransId="{469FA31B-E327-7349-B400-CBDE93AF7B1A}"/>
    <dgm:cxn modelId="{2D2AAE0E-8D5D-AF4A-B8D6-BBD04AADF85F}" type="presOf" srcId="{43C75CF8-5AF8-6048-A4C1-1D2D9D8EBC5B}" destId="{33D4DC95-BE12-6848-A0AE-0B46A47CB837}" srcOrd="1" destOrd="0" presId="urn:microsoft.com/office/officeart/2005/8/layout/list1"/>
    <dgm:cxn modelId="{EAA81A10-5C50-4849-BB37-8EE842A4ED94}" type="presOf" srcId="{43C75CF8-5AF8-6048-A4C1-1D2D9D8EBC5B}" destId="{D2F9E688-5129-8D4D-85A7-1A4CC714B3E8}" srcOrd="0" destOrd="0" presId="urn:microsoft.com/office/officeart/2005/8/layout/list1"/>
    <dgm:cxn modelId="{CE3B5C31-6C19-054E-8A51-D025F4E89464}" type="presOf" srcId="{986C0798-48B2-FC48-8250-39B516B4B88B}" destId="{C8BDBB14-2FE3-0049-AFAA-67222073DB8C}" srcOrd="0" destOrd="0" presId="urn:microsoft.com/office/officeart/2005/8/layout/list1"/>
    <dgm:cxn modelId="{19580133-E82F-E044-930B-87FC08B992CC}" srcId="{007DB931-F955-0E48-B9B5-783B8BAC617F}" destId="{B3957EC2-0923-2541-9667-8475FAB538A1}" srcOrd="0" destOrd="0" parTransId="{8E0A943F-29C5-2B40-B297-57B6560E1135}" sibTransId="{A96A95FC-E6D6-8746-816D-0E191776ECF1}"/>
    <dgm:cxn modelId="{C1DA7733-6E46-CE43-8F80-F0E3679DA99B}" type="presOf" srcId="{1B0478DC-FA9A-1648-8D80-D6F76D2B8C73}" destId="{C82A2A0E-8A2B-B44B-A54A-76F10907B4BB}" srcOrd="0" destOrd="0" presId="urn:microsoft.com/office/officeart/2005/8/layout/list1"/>
    <dgm:cxn modelId="{57C90E57-E487-2F46-A9EC-F07F484FBC83}" type="presOf" srcId="{B3957EC2-0923-2541-9667-8475FAB538A1}" destId="{2B9AD315-B1C1-0046-987A-E9CE437438D1}" srcOrd="0" destOrd="0" presId="urn:microsoft.com/office/officeart/2005/8/layout/list1"/>
    <dgm:cxn modelId="{21C80674-09C8-1B40-B97F-FE9244A8ED89}" type="presOf" srcId="{D1618FC2-FAE5-6843-8F49-0E755D8AF2A3}" destId="{C82A2A0E-8A2B-B44B-A54A-76F10907B4BB}" srcOrd="0" destOrd="1" presId="urn:microsoft.com/office/officeart/2005/8/layout/list1"/>
    <dgm:cxn modelId="{920EB774-3631-B449-A9A7-805F35FC2626}" type="presOf" srcId="{B35901AF-0D60-BA49-B718-EA2AE3BBEDC3}" destId="{C832D1FA-2ECE-594A-907D-66F70629B9A1}" srcOrd="0" destOrd="0" presId="urn:microsoft.com/office/officeart/2005/8/layout/list1"/>
    <dgm:cxn modelId="{61017E7F-FD75-8640-88EC-3BDB6F1FBC08}" srcId="{986C0798-48B2-FC48-8250-39B516B4B88B}" destId="{2A5C003A-AF25-8B4E-9530-984C516F02AC}" srcOrd="0" destOrd="0" parTransId="{92155022-D6D2-F446-965D-A5F7600E3413}" sibTransId="{7C96C32B-C6FE-4742-9802-DEDF5535052A}"/>
    <dgm:cxn modelId="{5877A19E-5936-EB4A-AF8D-2A22F2BA5064}" srcId="{986C0798-48B2-FC48-8250-39B516B4B88B}" destId="{007DB931-F955-0E48-B9B5-783B8BAC617F}" srcOrd="1" destOrd="0" parTransId="{A78B2DB2-362C-104A-AF36-08676C71A1CB}" sibTransId="{D505778F-1079-9245-A528-E662D4CF0C1D}"/>
    <dgm:cxn modelId="{37797CAD-5830-114D-BA20-9AB89E303E5C}" type="presOf" srcId="{007DB931-F955-0E48-B9B5-783B8BAC617F}" destId="{1B3573F5-0353-B84D-8995-42FFF688A8D9}" srcOrd="0" destOrd="0" presId="urn:microsoft.com/office/officeart/2005/8/layout/list1"/>
    <dgm:cxn modelId="{2E798FB0-5A14-754F-8460-415361F0BF52}" type="presOf" srcId="{2A5C003A-AF25-8B4E-9530-984C516F02AC}" destId="{F2A0CA16-5E62-5049-9F83-B0BD6087A96E}" srcOrd="0" destOrd="0" presId="urn:microsoft.com/office/officeart/2005/8/layout/list1"/>
    <dgm:cxn modelId="{DFFC67C1-3D1E-A947-B7BB-76859851BE4C}" type="presOf" srcId="{2A5C003A-AF25-8B4E-9530-984C516F02AC}" destId="{4A92566C-267C-6F41-A4EC-4BEEEE1DA0BB}" srcOrd="1" destOrd="0" presId="urn:microsoft.com/office/officeart/2005/8/layout/list1"/>
    <dgm:cxn modelId="{396CE9C1-C7D0-5A44-A185-9CCC9FE9317B}" srcId="{43C75CF8-5AF8-6048-A4C1-1D2D9D8EBC5B}" destId="{1B0478DC-FA9A-1648-8D80-D6F76D2B8C73}" srcOrd="0" destOrd="0" parTransId="{81912E21-8600-2D49-B724-0A017B25E6B5}" sibTransId="{A4B32F9F-7E36-1E4C-A904-CBA552093A93}"/>
    <dgm:cxn modelId="{60C424CE-8ECF-6F4A-9B3E-615E52E050A0}" srcId="{43C75CF8-5AF8-6048-A4C1-1D2D9D8EBC5B}" destId="{D1618FC2-FAE5-6843-8F49-0E755D8AF2A3}" srcOrd="1" destOrd="0" parTransId="{8DBF1292-F1AC-164E-B637-29BD698607F5}" sibTransId="{D5C2BA24-3856-194D-B8A3-3905B5A3639C}"/>
    <dgm:cxn modelId="{4F9080E2-FA5B-7A43-8708-BC75317D821B}" srcId="{2A5C003A-AF25-8B4E-9530-984C516F02AC}" destId="{31F27A92-9945-3548-A895-8ED058AB3BB9}" srcOrd="1" destOrd="0" parTransId="{2CDDBCB8-E756-F545-8745-549A0B883880}" sibTransId="{08D338CA-83FC-2849-B6E8-C0DC3792689B}"/>
    <dgm:cxn modelId="{0D79B1ED-2965-BA40-8730-2C8F1F1AE465}" type="presOf" srcId="{007DB931-F955-0E48-B9B5-783B8BAC617F}" destId="{CAC5CC49-B944-E04B-997E-1BCB4FD95755}" srcOrd="1" destOrd="0" presId="urn:microsoft.com/office/officeart/2005/8/layout/list1"/>
    <dgm:cxn modelId="{FB7DA1F3-2590-9341-86FA-0EFA55FCF325}" type="presOf" srcId="{31F27A92-9945-3548-A895-8ED058AB3BB9}" destId="{C832D1FA-2ECE-594A-907D-66F70629B9A1}" srcOrd="0" destOrd="1" presId="urn:microsoft.com/office/officeart/2005/8/layout/list1"/>
    <dgm:cxn modelId="{41090C32-5E9F-7F4B-8D88-BE3F6E245933}" type="presParOf" srcId="{C8BDBB14-2FE3-0049-AFAA-67222073DB8C}" destId="{1A75A602-4D8A-6D47-9DB4-7EC3DC686A99}" srcOrd="0" destOrd="0" presId="urn:microsoft.com/office/officeart/2005/8/layout/list1"/>
    <dgm:cxn modelId="{2CD9159D-3CE2-1040-B811-27406E829287}" type="presParOf" srcId="{1A75A602-4D8A-6D47-9DB4-7EC3DC686A99}" destId="{F2A0CA16-5E62-5049-9F83-B0BD6087A96E}" srcOrd="0" destOrd="0" presId="urn:microsoft.com/office/officeart/2005/8/layout/list1"/>
    <dgm:cxn modelId="{31578E56-BB53-E040-B075-6C89DE40BCF6}" type="presParOf" srcId="{1A75A602-4D8A-6D47-9DB4-7EC3DC686A99}" destId="{4A92566C-267C-6F41-A4EC-4BEEEE1DA0BB}" srcOrd="1" destOrd="0" presId="urn:microsoft.com/office/officeart/2005/8/layout/list1"/>
    <dgm:cxn modelId="{16A8DE1E-DFDF-C041-BB83-473C4A4B8BED}" type="presParOf" srcId="{C8BDBB14-2FE3-0049-AFAA-67222073DB8C}" destId="{714A485B-76F5-CA4E-921D-E64E9F4861CF}" srcOrd="1" destOrd="0" presId="urn:microsoft.com/office/officeart/2005/8/layout/list1"/>
    <dgm:cxn modelId="{8A35305D-AFC8-9246-BCDF-E8DC24A8D088}" type="presParOf" srcId="{C8BDBB14-2FE3-0049-AFAA-67222073DB8C}" destId="{C832D1FA-2ECE-594A-907D-66F70629B9A1}" srcOrd="2" destOrd="0" presId="urn:microsoft.com/office/officeart/2005/8/layout/list1"/>
    <dgm:cxn modelId="{75E851BA-9728-A845-9278-3E255AB79539}" type="presParOf" srcId="{C8BDBB14-2FE3-0049-AFAA-67222073DB8C}" destId="{0839FEFA-7907-B849-BDF0-B6E8B7CB073C}" srcOrd="3" destOrd="0" presId="urn:microsoft.com/office/officeart/2005/8/layout/list1"/>
    <dgm:cxn modelId="{014E7781-264C-9A42-883E-8E6FE8FC4413}" type="presParOf" srcId="{C8BDBB14-2FE3-0049-AFAA-67222073DB8C}" destId="{CB51AEA4-02C1-AE45-A7B5-EA52D446D044}" srcOrd="4" destOrd="0" presId="urn:microsoft.com/office/officeart/2005/8/layout/list1"/>
    <dgm:cxn modelId="{690BAA3A-9418-B64B-933E-084EB0607366}" type="presParOf" srcId="{CB51AEA4-02C1-AE45-A7B5-EA52D446D044}" destId="{1B3573F5-0353-B84D-8995-42FFF688A8D9}" srcOrd="0" destOrd="0" presId="urn:microsoft.com/office/officeart/2005/8/layout/list1"/>
    <dgm:cxn modelId="{830272AC-3D6B-1A48-846E-D97DC8023211}" type="presParOf" srcId="{CB51AEA4-02C1-AE45-A7B5-EA52D446D044}" destId="{CAC5CC49-B944-E04B-997E-1BCB4FD95755}" srcOrd="1" destOrd="0" presId="urn:microsoft.com/office/officeart/2005/8/layout/list1"/>
    <dgm:cxn modelId="{6F383715-4170-7942-9CE6-C4629E5D001C}" type="presParOf" srcId="{C8BDBB14-2FE3-0049-AFAA-67222073DB8C}" destId="{42FAD57A-3891-7C45-B9AE-298762A83429}" srcOrd="5" destOrd="0" presId="urn:microsoft.com/office/officeart/2005/8/layout/list1"/>
    <dgm:cxn modelId="{53DFF6FA-5BF1-4D44-9D6C-654A2596FFD4}" type="presParOf" srcId="{C8BDBB14-2FE3-0049-AFAA-67222073DB8C}" destId="{2B9AD315-B1C1-0046-987A-E9CE437438D1}" srcOrd="6" destOrd="0" presId="urn:microsoft.com/office/officeart/2005/8/layout/list1"/>
    <dgm:cxn modelId="{F12E9161-F4A7-A04C-B186-3AAC2AC57212}" type="presParOf" srcId="{C8BDBB14-2FE3-0049-AFAA-67222073DB8C}" destId="{77009B83-B92A-F043-AD15-B5D95CF78840}" srcOrd="7" destOrd="0" presId="urn:microsoft.com/office/officeart/2005/8/layout/list1"/>
    <dgm:cxn modelId="{5834CDDF-5C8C-7541-AD13-4459CBFB7813}" type="presParOf" srcId="{C8BDBB14-2FE3-0049-AFAA-67222073DB8C}" destId="{9DB468C3-7C94-D942-8908-FB3BC683E126}" srcOrd="8" destOrd="0" presId="urn:microsoft.com/office/officeart/2005/8/layout/list1"/>
    <dgm:cxn modelId="{D999859C-69DF-1740-8CB4-B3E64075AFD0}" type="presParOf" srcId="{9DB468C3-7C94-D942-8908-FB3BC683E126}" destId="{D2F9E688-5129-8D4D-85A7-1A4CC714B3E8}" srcOrd="0" destOrd="0" presId="urn:microsoft.com/office/officeart/2005/8/layout/list1"/>
    <dgm:cxn modelId="{D8EC8D76-DDB6-5745-8C16-853E5FEEB280}" type="presParOf" srcId="{9DB468C3-7C94-D942-8908-FB3BC683E126}" destId="{33D4DC95-BE12-6848-A0AE-0B46A47CB837}" srcOrd="1" destOrd="0" presId="urn:microsoft.com/office/officeart/2005/8/layout/list1"/>
    <dgm:cxn modelId="{C79FF557-C16F-8945-9F51-C7EAB60EFF13}" type="presParOf" srcId="{C8BDBB14-2FE3-0049-AFAA-67222073DB8C}" destId="{90D82F56-9E3A-464C-AB85-465F82975401}" srcOrd="9" destOrd="0" presId="urn:microsoft.com/office/officeart/2005/8/layout/list1"/>
    <dgm:cxn modelId="{4804EAD6-959E-CD4E-9EC5-C75C3A62D5ED}" type="presParOf" srcId="{C8BDBB14-2FE3-0049-AFAA-67222073DB8C}" destId="{C82A2A0E-8A2B-B44B-A54A-76F10907B4B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8B7927-B4C7-F64E-9168-8F76FB6F43B1}" type="doc">
      <dgm:prSet loTypeId="urn:microsoft.com/office/officeart/2005/8/layout/StepDownProcess" loCatId="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25FD5C-386D-724A-9757-E9FA7BF5149C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62FB3395-B572-534B-B581-60BC34E75BDF}" type="parTrans" cxnId="{40676F9F-40BC-DE43-9EAE-723136F2D01C}">
      <dgm:prSet/>
      <dgm:spPr/>
      <dgm:t>
        <a:bodyPr/>
        <a:lstStyle/>
        <a:p>
          <a:endParaRPr lang="en-US"/>
        </a:p>
      </dgm:t>
    </dgm:pt>
    <dgm:pt modelId="{3B2CBE35-2E5E-BD49-A0FB-48B505AF27A5}" type="sibTrans" cxnId="{40676F9F-40BC-DE43-9EAE-723136F2D01C}">
      <dgm:prSet/>
      <dgm:spPr/>
      <dgm:t>
        <a:bodyPr/>
        <a:lstStyle/>
        <a:p>
          <a:endParaRPr lang="en-US"/>
        </a:p>
      </dgm:t>
    </dgm:pt>
    <dgm:pt modelId="{FF7C9C43-E65D-2147-88B3-8EB6193A2EF2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C367BFF6-872D-AC4F-B8FA-4919DC540C2A}" type="parTrans" cxnId="{2F4F5839-203E-2648-8972-AED3ED83ED82}">
      <dgm:prSet/>
      <dgm:spPr/>
      <dgm:t>
        <a:bodyPr/>
        <a:lstStyle/>
        <a:p>
          <a:endParaRPr lang="en-US"/>
        </a:p>
      </dgm:t>
    </dgm:pt>
    <dgm:pt modelId="{2FC4FD49-E9CC-2E48-AA72-B0F9FDBAE406}" type="sibTrans" cxnId="{2F4F5839-203E-2648-8972-AED3ED83ED82}">
      <dgm:prSet/>
      <dgm:spPr/>
      <dgm:t>
        <a:bodyPr/>
        <a:lstStyle/>
        <a:p>
          <a:endParaRPr lang="en-US"/>
        </a:p>
      </dgm:t>
    </dgm:pt>
    <dgm:pt modelId="{0F02D96B-BDBB-604B-8D70-EC8E9A83016D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4189FCF0-7BFF-3B48-892D-5AC0D8F9318D}" type="parTrans" cxnId="{9321ED31-732D-4E42-9888-9FBFA162B46C}">
      <dgm:prSet/>
      <dgm:spPr/>
      <dgm:t>
        <a:bodyPr/>
        <a:lstStyle/>
        <a:p>
          <a:endParaRPr lang="en-US"/>
        </a:p>
      </dgm:t>
    </dgm:pt>
    <dgm:pt modelId="{23813990-137A-EC4E-B13A-F00AE5F2AA4F}" type="sibTrans" cxnId="{9321ED31-732D-4E42-9888-9FBFA162B46C}">
      <dgm:prSet/>
      <dgm:spPr/>
      <dgm:t>
        <a:bodyPr/>
        <a:lstStyle/>
        <a:p>
          <a:endParaRPr lang="en-US"/>
        </a:p>
      </dgm:t>
    </dgm:pt>
    <dgm:pt modelId="{A11A8F10-3E68-E94B-9E63-D3B4FF7B51C0}">
      <dgm:prSet phldrT="[Text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r>
            <a:rPr lang="en-US"/>
            <a:t>  </a:t>
          </a:r>
          <a:endParaRPr lang="en-US" dirty="0"/>
        </a:p>
      </dgm:t>
    </dgm:pt>
    <dgm:pt modelId="{65483FA2-B98E-7A4D-BFB6-DC21AFFA91FF}" type="sibTrans" cxnId="{66D7F1CA-1A30-F840-AD3C-9159DD5E2E5A}">
      <dgm:prSet/>
      <dgm:spPr/>
      <dgm:t>
        <a:bodyPr/>
        <a:lstStyle/>
        <a:p>
          <a:endParaRPr lang="en-US"/>
        </a:p>
      </dgm:t>
    </dgm:pt>
    <dgm:pt modelId="{87DB269F-8E35-0A47-88EE-9A25A3CE4065}" type="parTrans" cxnId="{66D7F1CA-1A30-F840-AD3C-9159DD5E2E5A}">
      <dgm:prSet/>
      <dgm:spPr/>
      <dgm:t>
        <a:bodyPr/>
        <a:lstStyle/>
        <a:p>
          <a:endParaRPr lang="en-US"/>
        </a:p>
      </dgm:t>
    </dgm:pt>
    <dgm:pt modelId="{80A4E6EC-8E56-AB4D-9E74-ED916A9240CB}" type="pres">
      <dgm:prSet presAssocID="{D98B7927-B4C7-F64E-9168-8F76FB6F43B1}" presName="rootnode" presStyleCnt="0">
        <dgm:presLayoutVars>
          <dgm:chMax/>
          <dgm:chPref/>
          <dgm:dir/>
          <dgm:animLvl val="lvl"/>
        </dgm:presLayoutVars>
      </dgm:prSet>
      <dgm:spPr/>
    </dgm:pt>
    <dgm:pt modelId="{E9C287D4-9915-1A44-A55D-24F727F43771}" type="pres">
      <dgm:prSet presAssocID="{A11A8F10-3E68-E94B-9E63-D3B4FF7B51C0}" presName="composite" presStyleCnt="0"/>
      <dgm:spPr/>
    </dgm:pt>
    <dgm:pt modelId="{C7B58275-C13E-6642-A726-A0DEE92AD19B}" type="pres">
      <dgm:prSet presAssocID="{A11A8F10-3E68-E94B-9E63-D3B4FF7B51C0}" presName="bentUpArrow1" presStyleLbl="alignImgPlace1" presStyleIdx="0" presStyleCnt="2"/>
      <dgm:spPr/>
    </dgm:pt>
    <dgm:pt modelId="{507C1BA7-8AC3-5E4C-A363-8D0991474F58}" type="pres">
      <dgm:prSet presAssocID="{A11A8F10-3E68-E94B-9E63-D3B4FF7B51C0}" presName="ParentText" presStyleLbl="node1" presStyleIdx="0" presStyleCnt="3" custLinFactNeighborY="-1772">
        <dgm:presLayoutVars>
          <dgm:chMax val="1"/>
          <dgm:chPref val="1"/>
          <dgm:bulletEnabled val="1"/>
        </dgm:presLayoutVars>
      </dgm:prSet>
      <dgm:spPr/>
    </dgm:pt>
    <dgm:pt modelId="{98ACFCB2-4489-F947-839E-CBF2098CD2E2}" type="pres">
      <dgm:prSet presAssocID="{A11A8F10-3E68-E94B-9E63-D3B4FF7B51C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AA31A4A-E897-0843-B571-87D613F3AE53}" type="pres">
      <dgm:prSet presAssocID="{65483FA2-B98E-7A4D-BFB6-DC21AFFA91FF}" presName="sibTrans" presStyleCnt="0"/>
      <dgm:spPr/>
    </dgm:pt>
    <dgm:pt modelId="{56023EAA-8148-2B4D-A922-50B83081A67C}" type="pres">
      <dgm:prSet presAssocID="{FF7C9C43-E65D-2147-88B3-8EB6193A2EF2}" presName="composite" presStyleCnt="0"/>
      <dgm:spPr/>
    </dgm:pt>
    <dgm:pt modelId="{03C156E8-A9F1-3749-A04A-46C95FF1F21C}" type="pres">
      <dgm:prSet presAssocID="{FF7C9C43-E65D-2147-88B3-8EB6193A2EF2}" presName="bentUpArrow1" presStyleLbl="alignImgPlace1" presStyleIdx="1" presStyleCnt="2" custScaleX="190151" custScaleY="130394" custLinFactNeighborX="21888" custLinFactNeighborY="35887"/>
      <dgm:spPr/>
    </dgm:pt>
    <dgm:pt modelId="{90740EC0-B138-6748-92A7-9D8F4AFFFFCC}" type="pres">
      <dgm:prSet presAssocID="{FF7C9C43-E65D-2147-88B3-8EB6193A2EF2}" presName="ParentText" presStyleLbl="node1" presStyleIdx="1" presStyleCnt="3" custScaleX="163039" custScaleY="155435" custLinFactNeighborX="-1140" custLinFactNeighborY="-10831">
        <dgm:presLayoutVars>
          <dgm:chMax val="1"/>
          <dgm:chPref val="1"/>
          <dgm:bulletEnabled val="1"/>
        </dgm:presLayoutVars>
      </dgm:prSet>
      <dgm:spPr/>
    </dgm:pt>
    <dgm:pt modelId="{4FE59FEC-7B35-DD4A-BBB1-1C804E9F15CB}" type="pres">
      <dgm:prSet presAssocID="{FF7C9C43-E65D-2147-88B3-8EB6193A2EF2}" presName="ChildText" presStyleLbl="revTx" presStyleIdx="1" presStyleCnt="2" custLinFactNeighborX="75147" custLinFactNeighborY="-14759">
        <dgm:presLayoutVars>
          <dgm:chMax val="0"/>
          <dgm:chPref val="0"/>
          <dgm:bulletEnabled val="1"/>
        </dgm:presLayoutVars>
      </dgm:prSet>
      <dgm:spPr/>
    </dgm:pt>
    <dgm:pt modelId="{735D0E6F-E7D4-874D-9ADF-6EC19DFAA88D}" type="pres">
      <dgm:prSet presAssocID="{2FC4FD49-E9CC-2E48-AA72-B0F9FDBAE406}" presName="sibTrans" presStyleCnt="0"/>
      <dgm:spPr/>
    </dgm:pt>
    <dgm:pt modelId="{E8A85A70-1E98-7247-89D1-78D375EF5D68}" type="pres">
      <dgm:prSet presAssocID="{0F02D96B-BDBB-604B-8D70-EC8E9A83016D}" presName="composite" presStyleCnt="0"/>
      <dgm:spPr/>
    </dgm:pt>
    <dgm:pt modelId="{24ED937B-EF97-BA4E-A6AB-30B75C9AF3E6}" type="pres">
      <dgm:prSet presAssocID="{0F02D96B-BDBB-604B-8D70-EC8E9A83016D}" presName="ParentText" presStyleLbl="node1" presStyleIdx="2" presStyleCnt="3" custLinFactNeighborX="69097" custLinFactNeighborY="1772">
        <dgm:presLayoutVars>
          <dgm:chMax val="1"/>
          <dgm:chPref val="1"/>
          <dgm:bulletEnabled val="1"/>
        </dgm:presLayoutVars>
      </dgm:prSet>
      <dgm:spPr/>
    </dgm:pt>
  </dgm:ptLst>
  <dgm:cxnLst>
    <dgm:cxn modelId="{1DA49506-9E30-A14C-A000-7333FFD54839}" type="presOf" srcId="{A11A8F10-3E68-E94B-9E63-D3B4FF7B51C0}" destId="{507C1BA7-8AC3-5E4C-A363-8D0991474F58}" srcOrd="0" destOrd="0" presId="urn:microsoft.com/office/officeart/2005/8/layout/StepDownProcess"/>
    <dgm:cxn modelId="{74640521-3868-3A46-8C8A-C6B18C38D36F}" type="presOf" srcId="{D98B7927-B4C7-F64E-9168-8F76FB6F43B1}" destId="{80A4E6EC-8E56-AB4D-9E74-ED916A9240CB}" srcOrd="0" destOrd="0" presId="urn:microsoft.com/office/officeart/2005/8/layout/StepDownProcess"/>
    <dgm:cxn modelId="{B15EF529-08E4-CD4C-9846-341049A3DFA3}" type="presOf" srcId="{C225FD5C-386D-724A-9757-E9FA7BF5149C}" destId="{98ACFCB2-4489-F947-839E-CBF2098CD2E2}" srcOrd="0" destOrd="0" presId="urn:microsoft.com/office/officeart/2005/8/layout/StepDownProcess"/>
    <dgm:cxn modelId="{9321ED31-732D-4E42-9888-9FBFA162B46C}" srcId="{D98B7927-B4C7-F64E-9168-8F76FB6F43B1}" destId="{0F02D96B-BDBB-604B-8D70-EC8E9A83016D}" srcOrd="2" destOrd="0" parTransId="{4189FCF0-7BFF-3B48-892D-5AC0D8F9318D}" sibTransId="{23813990-137A-EC4E-B13A-F00AE5F2AA4F}"/>
    <dgm:cxn modelId="{E5A99632-1B63-F64B-B18A-53640C8BCFDC}" type="presOf" srcId="{0F02D96B-BDBB-604B-8D70-EC8E9A83016D}" destId="{24ED937B-EF97-BA4E-A6AB-30B75C9AF3E6}" srcOrd="0" destOrd="0" presId="urn:microsoft.com/office/officeart/2005/8/layout/StepDownProcess"/>
    <dgm:cxn modelId="{2F4F5839-203E-2648-8972-AED3ED83ED82}" srcId="{D98B7927-B4C7-F64E-9168-8F76FB6F43B1}" destId="{FF7C9C43-E65D-2147-88B3-8EB6193A2EF2}" srcOrd="1" destOrd="0" parTransId="{C367BFF6-872D-AC4F-B8FA-4919DC540C2A}" sibTransId="{2FC4FD49-E9CC-2E48-AA72-B0F9FDBAE406}"/>
    <dgm:cxn modelId="{5F44375B-0C37-A943-A7C4-72AC03F19399}" type="presOf" srcId="{FF7C9C43-E65D-2147-88B3-8EB6193A2EF2}" destId="{90740EC0-B138-6748-92A7-9D8F4AFFFFCC}" srcOrd="0" destOrd="0" presId="urn:microsoft.com/office/officeart/2005/8/layout/StepDownProcess"/>
    <dgm:cxn modelId="{40676F9F-40BC-DE43-9EAE-723136F2D01C}" srcId="{A11A8F10-3E68-E94B-9E63-D3B4FF7B51C0}" destId="{C225FD5C-386D-724A-9757-E9FA7BF5149C}" srcOrd="0" destOrd="0" parTransId="{62FB3395-B572-534B-B581-60BC34E75BDF}" sibTransId="{3B2CBE35-2E5E-BD49-A0FB-48B505AF27A5}"/>
    <dgm:cxn modelId="{66D7F1CA-1A30-F840-AD3C-9159DD5E2E5A}" srcId="{D98B7927-B4C7-F64E-9168-8F76FB6F43B1}" destId="{A11A8F10-3E68-E94B-9E63-D3B4FF7B51C0}" srcOrd="0" destOrd="0" parTransId="{87DB269F-8E35-0A47-88EE-9A25A3CE4065}" sibTransId="{65483FA2-B98E-7A4D-BFB6-DC21AFFA91FF}"/>
    <dgm:cxn modelId="{154D34AB-31CA-F147-B16C-D4CC96928293}" type="presParOf" srcId="{80A4E6EC-8E56-AB4D-9E74-ED916A9240CB}" destId="{E9C287D4-9915-1A44-A55D-24F727F43771}" srcOrd="0" destOrd="0" presId="urn:microsoft.com/office/officeart/2005/8/layout/StepDownProcess"/>
    <dgm:cxn modelId="{04B5A5A9-D029-164B-9264-E357D548FC1F}" type="presParOf" srcId="{E9C287D4-9915-1A44-A55D-24F727F43771}" destId="{C7B58275-C13E-6642-A726-A0DEE92AD19B}" srcOrd="0" destOrd="0" presId="urn:microsoft.com/office/officeart/2005/8/layout/StepDownProcess"/>
    <dgm:cxn modelId="{81102DEF-94F7-114E-A9F1-68D8C84E28B7}" type="presParOf" srcId="{E9C287D4-9915-1A44-A55D-24F727F43771}" destId="{507C1BA7-8AC3-5E4C-A363-8D0991474F58}" srcOrd="1" destOrd="0" presId="urn:microsoft.com/office/officeart/2005/8/layout/StepDownProcess"/>
    <dgm:cxn modelId="{E8B1DD70-212C-0347-9254-CB4C1FDE2957}" type="presParOf" srcId="{E9C287D4-9915-1A44-A55D-24F727F43771}" destId="{98ACFCB2-4489-F947-839E-CBF2098CD2E2}" srcOrd="2" destOrd="0" presId="urn:microsoft.com/office/officeart/2005/8/layout/StepDownProcess"/>
    <dgm:cxn modelId="{7C94E85C-68BC-E440-AE1C-9F4936436DF2}" type="presParOf" srcId="{80A4E6EC-8E56-AB4D-9E74-ED916A9240CB}" destId="{CAA31A4A-E897-0843-B571-87D613F3AE53}" srcOrd="1" destOrd="0" presId="urn:microsoft.com/office/officeart/2005/8/layout/StepDownProcess"/>
    <dgm:cxn modelId="{66194F99-2757-644A-9CF6-434AC1CF6283}" type="presParOf" srcId="{80A4E6EC-8E56-AB4D-9E74-ED916A9240CB}" destId="{56023EAA-8148-2B4D-A922-50B83081A67C}" srcOrd="2" destOrd="0" presId="urn:microsoft.com/office/officeart/2005/8/layout/StepDownProcess"/>
    <dgm:cxn modelId="{DCF9E553-D0BF-3148-8970-8AFD939E3DE9}" type="presParOf" srcId="{56023EAA-8148-2B4D-A922-50B83081A67C}" destId="{03C156E8-A9F1-3749-A04A-46C95FF1F21C}" srcOrd="0" destOrd="0" presId="urn:microsoft.com/office/officeart/2005/8/layout/StepDownProcess"/>
    <dgm:cxn modelId="{86B187A8-CBC1-AD4F-B3B8-A4FAEF322B8A}" type="presParOf" srcId="{56023EAA-8148-2B4D-A922-50B83081A67C}" destId="{90740EC0-B138-6748-92A7-9D8F4AFFFFCC}" srcOrd="1" destOrd="0" presId="urn:microsoft.com/office/officeart/2005/8/layout/StepDownProcess"/>
    <dgm:cxn modelId="{4DA79A10-7BA2-6C46-BA14-678CCDF26311}" type="presParOf" srcId="{56023EAA-8148-2B4D-A922-50B83081A67C}" destId="{4FE59FEC-7B35-DD4A-BBB1-1C804E9F15CB}" srcOrd="2" destOrd="0" presId="urn:microsoft.com/office/officeart/2005/8/layout/StepDownProcess"/>
    <dgm:cxn modelId="{71B6FEEA-A838-8444-9EE2-8492B055094D}" type="presParOf" srcId="{80A4E6EC-8E56-AB4D-9E74-ED916A9240CB}" destId="{735D0E6F-E7D4-874D-9ADF-6EC19DFAA88D}" srcOrd="3" destOrd="0" presId="urn:microsoft.com/office/officeart/2005/8/layout/StepDownProcess"/>
    <dgm:cxn modelId="{64C9FB48-9FB4-EE49-89BB-A1BC4F6B25F3}" type="presParOf" srcId="{80A4E6EC-8E56-AB4D-9E74-ED916A9240CB}" destId="{E8A85A70-1E98-7247-89D1-78D375EF5D68}" srcOrd="4" destOrd="0" presId="urn:microsoft.com/office/officeart/2005/8/layout/StepDownProcess"/>
    <dgm:cxn modelId="{65D6D9BA-17F8-494C-A459-3DD7A2BC9D04}" type="presParOf" srcId="{E8A85A70-1E98-7247-89D1-78D375EF5D68}" destId="{24ED937B-EF97-BA4E-A6AB-30B75C9AF3E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CCB4A-0631-C547-9413-EF5CB492D3D6}" type="doc">
      <dgm:prSet loTypeId="urn:microsoft.com/office/officeart/2005/8/layout/hierarchy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2264F-3039-5645-A2A4-6FCA4BAD587C}">
      <dgm:prSet phldrT="[Text]"/>
      <dgm:spPr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C8C6561-2F23-6C46-9984-BADC1A358FB9}" type="par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B48445-85B0-E543-ABAB-1F234F2FA4D3}" type="sib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B08CBA1-4F64-964E-87F5-36A20FA1543A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gm:t>
    </dgm:pt>
    <dgm:pt modelId="{8C2008BD-E244-7244-9B37-E498C66D6D02}" type="parTrans" cxnId="{3B728B54-2A5B-C244-8549-8176EF8CFC04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E62BAF3-E93C-674E-866B-D43E5309114E}" type="sibTrans" cxnId="{3B728B54-2A5B-C244-8549-8176EF8CFC04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FFA8969-76F9-7B4B-BF5C-2D736E785ED3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gm:t>
    </dgm:pt>
    <dgm:pt modelId="{3C0978B0-C689-A942-AD34-7656BD8F67A3}" type="parTrans" cxnId="{E8039641-4A53-E64D-91C1-8D85F99E5A4D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A388831-24EA-6C45-A5CB-D6AEF62DFB2F}" type="sibTrans" cxnId="{E8039641-4A53-E64D-91C1-8D85F99E5A4D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5010D77-0BAA-4C4E-90A3-4E1DB00EFD7D}">
      <dgm:prSet phldrT="[Text]"/>
      <dgm:spPr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532008-E269-0A45-9C14-069D7C040717}" type="par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A4C5B1C-691C-0D4C-A9D9-D9374605086F}" type="sib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6701DF4-597B-DE4A-8D7F-B5CCF9EA49FC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gm:t>
    </dgm:pt>
    <dgm:pt modelId="{499A4989-4A55-524D-BC6F-B362FFA12621}" type="parTrans" cxnId="{0976A388-0C82-954D-AB09-BAE1A45FBA2E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004E95-0EE6-884E-B56E-0539676616D9}" type="sibTrans" cxnId="{0976A388-0C82-954D-AB09-BAE1A45FBA2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48375F-DE73-EB4A-A3A9-83C51EECCAE4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gm:t>
    </dgm:pt>
    <dgm:pt modelId="{0CC24568-9F3A-4B43-89D5-B93F90A6309F}" type="parTrans" cxnId="{988C56ED-5435-E344-BE97-015DE6244023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BDB620D-9EBA-9C44-AAC6-F69B1DA8D4C1}" type="sibTrans" cxnId="{988C56ED-5435-E344-BE97-015DE6244023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3C39AEF-69AB-4C4E-AA3B-09BCB435706F}">
      <dgm:prSet custT="1"/>
      <dgm:spPr/>
      <dgm:t>
        <a:bodyPr/>
        <a:lstStyle/>
        <a:p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gm:t>
    </dgm:pt>
    <dgm:pt modelId="{9286DB07-0A20-034E-BBD5-18BDF6BB85EE}" type="parTrans" cxnId="{2115FA73-D591-2C45-B65C-07B681AA49E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2D5D40-36D9-AE45-9B35-B51173D310D0}" type="sibTrans" cxnId="{2115FA73-D591-2C45-B65C-07B681AA49E5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86EB42B-48EB-6640-80F2-7B986FB25FC5}" type="pres">
      <dgm:prSet presAssocID="{28ECCB4A-0631-C547-9413-EF5CB492D3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E977CD-4B4E-094D-B15B-6BCB7CDFFC22}" type="pres">
      <dgm:prSet presAssocID="{56C2264F-3039-5645-A2A4-6FCA4BAD587C}" presName="root" presStyleCnt="0"/>
      <dgm:spPr/>
    </dgm:pt>
    <dgm:pt modelId="{E486B3BF-E5AA-E442-B9A8-087B8D69A8A6}" type="pres">
      <dgm:prSet presAssocID="{56C2264F-3039-5645-A2A4-6FCA4BAD587C}" presName="rootComposite" presStyleCnt="0"/>
      <dgm:spPr/>
    </dgm:pt>
    <dgm:pt modelId="{0D4C2EFA-2E41-4845-B8BB-75E412BDB902}" type="pres">
      <dgm:prSet presAssocID="{56C2264F-3039-5645-A2A4-6FCA4BAD587C}" presName="rootText" presStyleLbl="node1" presStyleIdx="0" presStyleCnt="2" custScaleY="124680" custLinFactNeighborX="-35048" custLinFactNeighborY="65"/>
      <dgm:spPr/>
    </dgm:pt>
    <dgm:pt modelId="{9E182372-785B-0244-BE54-3909D85BF20B}" type="pres">
      <dgm:prSet presAssocID="{56C2264F-3039-5645-A2A4-6FCA4BAD587C}" presName="rootConnector" presStyleLbl="node1" presStyleIdx="0" presStyleCnt="2"/>
      <dgm:spPr/>
    </dgm:pt>
    <dgm:pt modelId="{2E47B8CF-B23D-F14C-874A-8810E5F518F1}" type="pres">
      <dgm:prSet presAssocID="{56C2264F-3039-5645-A2A4-6FCA4BAD587C}" presName="childShape" presStyleCnt="0"/>
      <dgm:spPr/>
    </dgm:pt>
    <dgm:pt modelId="{3FD34892-FB7E-1C4B-8C82-8AE54FA10268}" type="pres">
      <dgm:prSet presAssocID="{8C2008BD-E244-7244-9B37-E498C66D6D02}" presName="Name13" presStyleLbl="parChTrans1D2" presStyleIdx="0" presStyleCnt="5"/>
      <dgm:spPr/>
    </dgm:pt>
    <dgm:pt modelId="{49EA9E0C-28CF-C94D-BF57-0735EB9A8473}" type="pres">
      <dgm:prSet presAssocID="{EB08CBA1-4F64-964E-87F5-36A20FA1543A}" presName="childText" presStyleLbl="bgAcc1" presStyleIdx="0" presStyleCnt="5" custLinFactNeighborX="-43810" custLinFactNeighborY="65">
        <dgm:presLayoutVars>
          <dgm:bulletEnabled val="1"/>
        </dgm:presLayoutVars>
      </dgm:prSet>
      <dgm:spPr/>
    </dgm:pt>
    <dgm:pt modelId="{D4735F76-7762-E74B-8510-09C746E39044}" type="pres">
      <dgm:prSet presAssocID="{9286DB07-0A20-034E-BBD5-18BDF6BB85EE}" presName="Name13" presStyleLbl="parChTrans1D2" presStyleIdx="1" presStyleCnt="5"/>
      <dgm:spPr/>
    </dgm:pt>
    <dgm:pt modelId="{CD0F2E7F-341D-F148-BB47-9CB86699AF92}" type="pres">
      <dgm:prSet presAssocID="{63C39AEF-69AB-4C4E-AA3B-09BCB435706F}" presName="childText" presStyleLbl="bgAcc1" presStyleIdx="1" presStyleCnt="5" custLinFactNeighborX="-43810" custLinFactNeighborY="65">
        <dgm:presLayoutVars>
          <dgm:bulletEnabled val="1"/>
        </dgm:presLayoutVars>
      </dgm:prSet>
      <dgm:spPr/>
    </dgm:pt>
    <dgm:pt modelId="{0189C638-3643-D64B-A9AD-9AF7526EAAD5}" type="pres">
      <dgm:prSet presAssocID="{3C0978B0-C689-A942-AD34-7656BD8F67A3}" presName="Name13" presStyleLbl="parChTrans1D2" presStyleIdx="2" presStyleCnt="5"/>
      <dgm:spPr/>
    </dgm:pt>
    <dgm:pt modelId="{8CCAE72F-C02E-D243-A614-E4022BA8ECAD}" type="pres">
      <dgm:prSet presAssocID="{FFFA8969-76F9-7B4B-BF5C-2D736E785ED3}" presName="childText" presStyleLbl="bgAcc1" presStyleIdx="2" presStyleCnt="5" custLinFactNeighborX="-43810" custLinFactNeighborY="65">
        <dgm:presLayoutVars>
          <dgm:bulletEnabled val="1"/>
        </dgm:presLayoutVars>
      </dgm:prSet>
      <dgm:spPr/>
    </dgm:pt>
    <dgm:pt modelId="{F264925E-2828-BA41-88A4-F2D66F582F73}" type="pres">
      <dgm:prSet presAssocID="{D5010D77-0BAA-4C4E-90A3-4E1DB00EFD7D}" presName="root" presStyleCnt="0"/>
      <dgm:spPr/>
    </dgm:pt>
    <dgm:pt modelId="{2B663FDC-3B25-114C-8D59-44C65BA5F967}" type="pres">
      <dgm:prSet presAssocID="{D5010D77-0BAA-4C4E-90A3-4E1DB00EFD7D}" presName="rootComposite" presStyleCnt="0"/>
      <dgm:spPr/>
    </dgm:pt>
    <dgm:pt modelId="{CE2E4F3C-9BC8-9849-A18F-AE7A398F5275}" type="pres">
      <dgm:prSet presAssocID="{D5010D77-0BAA-4C4E-90A3-4E1DB00EFD7D}" presName="rootText" presStyleLbl="node1" presStyleIdx="1" presStyleCnt="2" custScaleY="127076" custLinFactNeighborX="29682" custLinFactNeighborY="1584"/>
      <dgm:spPr/>
    </dgm:pt>
    <dgm:pt modelId="{19CFF651-9F3A-1E43-8B8F-6237E969A1AD}" type="pres">
      <dgm:prSet presAssocID="{D5010D77-0BAA-4C4E-90A3-4E1DB00EFD7D}" presName="rootConnector" presStyleLbl="node1" presStyleIdx="1" presStyleCnt="2"/>
      <dgm:spPr/>
    </dgm:pt>
    <dgm:pt modelId="{A6FA6ED1-5610-0C4D-8A9D-00C95DFD5696}" type="pres">
      <dgm:prSet presAssocID="{D5010D77-0BAA-4C4E-90A3-4E1DB00EFD7D}" presName="childShape" presStyleCnt="0"/>
      <dgm:spPr/>
    </dgm:pt>
    <dgm:pt modelId="{74BD5938-7E5A-F347-8898-5D8F67BC2741}" type="pres">
      <dgm:prSet presAssocID="{499A4989-4A55-524D-BC6F-B362FFA12621}" presName="Name13" presStyleLbl="parChTrans1D2" presStyleIdx="3" presStyleCnt="5"/>
      <dgm:spPr/>
    </dgm:pt>
    <dgm:pt modelId="{57067F17-8A14-C443-B756-E16BF6810065}" type="pres">
      <dgm:prSet presAssocID="{66701DF4-597B-DE4A-8D7F-B5CCF9EA49FC}" presName="childText" presStyleLbl="bgAcc1" presStyleIdx="3" presStyleCnt="5" custLinFactNeighborX="37102" custLinFactNeighborY="1649">
        <dgm:presLayoutVars>
          <dgm:bulletEnabled val="1"/>
        </dgm:presLayoutVars>
      </dgm:prSet>
      <dgm:spPr/>
    </dgm:pt>
    <dgm:pt modelId="{9CD9404D-46AE-2A45-8AF1-2A36D2C2435C}" type="pres">
      <dgm:prSet presAssocID="{0CC24568-9F3A-4B43-89D5-B93F90A6309F}" presName="Name13" presStyleLbl="parChTrans1D2" presStyleIdx="4" presStyleCnt="5"/>
      <dgm:spPr/>
    </dgm:pt>
    <dgm:pt modelId="{15CC93BB-78E9-B84B-976F-727CFAE4A679}" type="pres">
      <dgm:prSet presAssocID="{8B48375F-DE73-EB4A-A3A9-83C51EECCAE4}" presName="childText" presStyleLbl="bgAcc1" presStyleIdx="4" presStyleCnt="5" custLinFactNeighborX="37102" custLinFactNeighborY="1649">
        <dgm:presLayoutVars>
          <dgm:bulletEnabled val="1"/>
        </dgm:presLayoutVars>
      </dgm:prSet>
      <dgm:spPr/>
    </dgm:pt>
  </dgm:ptLst>
  <dgm:cxnLst>
    <dgm:cxn modelId="{E22B1910-CDF9-F54D-A224-50F03993118E}" type="presOf" srcId="{D5010D77-0BAA-4C4E-90A3-4E1DB00EFD7D}" destId="{CE2E4F3C-9BC8-9849-A18F-AE7A398F5275}" srcOrd="0" destOrd="0" presId="urn:microsoft.com/office/officeart/2005/8/layout/hierarchy3"/>
    <dgm:cxn modelId="{5FA2BD2A-31EE-5640-A949-65450EF32ED1}" type="presOf" srcId="{9286DB07-0A20-034E-BBD5-18BDF6BB85EE}" destId="{D4735F76-7762-E74B-8510-09C746E39044}" srcOrd="0" destOrd="0" presId="urn:microsoft.com/office/officeart/2005/8/layout/hierarchy3"/>
    <dgm:cxn modelId="{B523513E-761B-6348-A7CF-026E91C6FEF1}" type="presOf" srcId="{28ECCB4A-0631-C547-9413-EF5CB492D3D6}" destId="{B86EB42B-48EB-6640-80F2-7B986FB25FC5}" srcOrd="0" destOrd="0" presId="urn:microsoft.com/office/officeart/2005/8/layout/hierarchy3"/>
    <dgm:cxn modelId="{E8039641-4A53-E64D-91C1-8D85F99E5A4D}" srcId="{56C2264F-3039-5645-A2A4-6FCA4BAD587C}" destId="{FFFA8969-76F9-7B4B-BF5C-2D736E785ED3}" srcOrd="2" destOrd="0" parTransId="{3C0978B0-C689-A942-AD34-7656BD8F67A3}" sibTransId="{8A388831-24EA-6C45-A5CB-D6AEF62DFB2F}"/>
    <dgm:cxn modelId="{3B728B54-2A5B-C244-8549-8176EF8CFC04}" srcId="{56C2264F-3039-5645-A2A4-6FCA4BAD587C}" destId="{EB08CBA1-4F64-964E-87F5-36A20FA1543A}" srcOrd="0" destOrd="0" parTransId="{8C2008BD-E244-7244-9B37-E498C66D6D02}" sibTransId="{8E62BAF3-E93C-674E-866B-D43E5309114E}"/>
    <dgm:cxn modelId="{2ED77C5B-757C-0C4F-9343-B2C6D1DDD26D}" type="presOf" srcId="{56C2264F-3039-5645-A2A4-6FCA4BAD587C}" destId="{0D4C2EFA-2E41-4845-B8BB-75E412BDB902}" srcOrd="0" destOrd="0" presId="urn:microsoft.com/office/officeart/2005/8/layout/hierarchy3"/>
    <dgm:cxn modelId="{2115FA73-D591-2C45-B65C-07B681AA49E5}" srcId="{56C2264F-3039-5645-A2A4-6FCA4BAD587C}" destId="{63C39AEF-69AB-4C4E-AA3B-09BCB435706F}" srcOrd="1" destOrd="0" parTransId="{9286DB07-0A20-034E-BBD5-18BDF6BB85EE}" sibTransId="{4D2D5D40-36D9-AE45-9B35-B51173D310D0}"/>
    <dgm:cxn modelId="{0976A388-0C82-954D-AB09-BAE1A45FBA2E}" srcId="{D5010D77-0BAA-4C4E-90A3-4E1DB00EFD7D}" destId="{66701DF4-597B-DE4A-8D7F-B5CCF9EA49FC}" srcOrd="0" destOrd="0" parTransId="{499A4989-4A55-524D-BC6F-B362FFA12621}" sibTransId="{D2004E95-0EE6-884E-B56E-0539676616D9}"/>
    <dgm:cxn modelId="{9F5B338F-A1E2-DC45-8909-2C6B7B7D3EBC}" type="presOf" srcId="{3C0978B0-C689-A942-AD34-7656BD8F67A3}" destId="{0189C638-3643-D64B-A9AD-9AF7526EAAD5}" srcOrd="0" destOrd="0" presId="urn:microsoft.com/office/officeart/2005/8/layout/hierarchy3"/>
    <dgm:cxn modelId="{310B8A9E-7195-AE4B-AB09-3E1B8A3820BB}" type="presOf" srcId="{EB08CBA1-4F64-964E-87F5-36A20FA1543A}" destId="{49EA9E0C-28CF-C94D-BF57-0735EB9A8473}" srcOrd="0" destOrd="0" presId="urn:microsoft.com/office/officeart/2005/8/layout/hierarchy3"/>
    <dgm:cxn modelId="{3E03A8A1-35D6-3A47-9150-07545B485631}" type="presOf" srcId="{8B48375F-DE73-EB4A-A3A9-83C51EECCAE4}" destId="{15CC93BB-78E9-B84B-976F-727CFAE4A679}" srcOrd="0" destOrd="0" presId="urn:microsoft.com/office/officeart/2005/8/layout/hierarchy3"/>
    <dgm:cxn modelId="{79E437A8-2C78-E442-8DE5-842DEA7C0E58}" type="presOf" srcId="{499A4989-4A55-524D-BC6F-B362FFA12621}" destId="{74BD5938-7E5A-F347-8898-5D8F67BC2741}" srcOrd="0" destOrd="0" presId="urn:microsoft.com/office/officeart/2005/8/layout/hierarchy3"/>
    <dgm:cxn modelId="{8FB246AD-1D24-E642-AEB9-BD95CF37DF0E}" srcId="{28ECCB4A-0631-C547-9413-EF5CB492D3D6}" destId="{D5010D77-0BAA-4C4E-90A3-4E1DB00EFD7D}" srcOrd="1" destOrd="0" parTransId="{1D532008-E269-0A45-9C14-069D7C040717}" sibTransId="{BA4C5B1C-691C-0D4C-A9D9-D9374605086F}"/>
    <dgm:cxn modelId="{CE25AAB1-B5CB-0B45-B2A4-17501C81E487}" type="presOf" srcId="{56C2264F-3039-5645-A2A4-6FCA4BAD587C}" destId="{9E182372-785B-0244-BE54-3909D85BF20B}" srcOrd="1" destOrd="0" presId="urn:microsoft.com/office/officeart/2005/8/layout/hierarchy3"/>
    <dgm:cxn modelId="{C88A77B6-331B-4743-9218-5596B0E6B7D2}" type="presOf" srcId="{8C2008BD-E244-7244-9B37-E498C66D6D02}" destId="{3FD34892-FB7E-1C4B-8C82-8AE54FA10268}" srcOrd="0" destOrd="0" presId="urn:microsoft.com/office/officeart/2005/8/layout/hierarchy3"/>
    <dgm:cxn modelId="{01E96FC5-66CC-A64A-B530-92DC88AFB624}" type="presOf" srcId="{63C39AEF-69AB-4C4E-AA3B-09BCB435706F}" destId="{CD0F2E7F-341D-F148-BB47-9CB86699AF92}" srcOrd="0" destOrd="0" presId="urn:microsoft.com/office/officeart/2005/8/layout/hierarchy3"/>
    <dgm:cxn modelId="{D53C18C9-425A-F241-B81C-267153C1A83A}" srcId="{28ECCB4A-0631-C547-9413-EF5CB492D3D6}" destId="{56C2264F-3039-5645-A2A4-6FCA4BAD587C}" srcOrd="0" destOrd="0" parTransId="{5C8C6561-2F23-6C46-9984-BADC1A358FB9}" sibTransId="{15B48445-85B0-E543-ABAB-1F234F2FA4D3}"/>
    <dgm:cxn modelId="{BEA807D0-2245-1D44-8D91-788A58EBB0F3}" type="presOf" srcId="{D5010D77-0BAA-4C4E-90A3-4E1DB00EFD7D}" destId="{19CFF651-9F3A-1E43-8B8F-6237E969A1AD}" srcOrd="1" destOrd="0" presId="urn:microsoft.com/office/officeart/2005/8/layout/hierarchy3"/>
    <dgm:cxn modelId="{496FB2D7-46B0-2E41-A49C-3E7394A8014D}" type="presOf" srcId="{FFFA8969-76F9-7B4B-BF5C-2D736E785ED3}" destId="{8CCAE72F-C02E-D243-A614-E4022BA8ECAD}" srcOrd="0" destOrd="0" presId="urn:microsoft.com/office/officeart/2005/8/layout/hierarchy3"/>
    <dgm:cxn modelId="{988C56ED-5435-E344-BE97-015DE6244023}" srcId="{D5010D77-0BAA-4C4E-90A3-4E1DB00EFD7D}" destId="{8B48375F-DE73-EB4A-A3A9-83C51EECCAE4}" srcOrd="1" destOrd="0" parTransId="{0CC24568-9F3A-4B43-89D5-B93F90A6309F}" sibTransId="{9BDB620D-9EBA-9C44-AAC6-F69B1DA8D4C1}"/>
    <dgm:cxn modelId="{1699D5FC-CC05-2D40-97D6-D8F67B9EEFDB}" type="presOf" srcId="{0CC24568-9F3A-4B43-89D5-B93F90A6309F}" destId="{9CD9404D-46AE-2A45-8AF1-2A36D2C2435C}" srcOrd="0" destOrd="0" presId="urn:microsoft.com/office/officeart/2005/8/layout/hierarchy3"/>
    <dgm:cxn modelId="{CFF0A7FD-3F57-9B4E-9562-1DDB124AD79A}" type="presOf" srcId="{66701DF4-597B-DE4A-8D7F-B5CCF9EA49FC}" destId="{57067F17-8A14-C443-B756-E16BF6810065}" srcOrd="0" destOrd="0" presId="urn:microsoft.com/office/officeart/2005/8/layout/hierarchy3"/>
    <dgm:cxn modelId="{3EA7139C-9D97-6B41-93B0-C722BE38EB76}" type="presParOf" srcId="{B86EB42B-48EB-6640-80F2-7B986FB25FC5}" destId="{0DE977CD-4B4E-094D-B15B-6BCB7CDFFC22}" srcOrd="0" destOrd="0" presId="urn:microsoft.com/office/officeart/2005/8/layout/hierarchy3"/>
    <dgm:cxn modelId="{0CEF8380-6AE3-1F47-BCAA-DADB3E38F837}" type="presParOf" srcId="{0DE977CD-4B4E-094D-B15B-6BCB7CDFFC22}" destId="{E486B3BF-E5AA-E442-B9A8-087B8D69A8A6}" srcOrd="0" destOrd="0" presId="urn:microsoft.com/office/officeart/2005/8/layout/hierarchy3"/>
    <dgm:cxn modelId="{313A141F-B49A-D84F-8518-D5018CC28B15}" type="presParOf" srcId="{E486B3BF-E5AA-E442-B9A8-087B8D69A8A6}" destId="{0D4C2EFA-2E41-4845-B8BB-75E412BDB902}" srcOrd="0" destOrd="0" presId="urn:microsoft.com/office/officeart/2005/8/layout/hierarchy3"/>
    <dgm:cxn modelId="{69797B3B-2714-9742-973F-F083BEF22D5C}" type="presParOf" srcId="{E486B3BF-E5AA-E442-B9A8-087B8D69A8A6}" destId="{9E182372-785B-0244-BE54-3909D85BF20B}" srcOrd="1" destOrd="0" presId="urn:microsoft.com/office/officeart/2005/8/layout/hierarchy3"/>
    <dgm:cxn modelId="{0FB59E80-140F-214E-ABA9-3F5CC103CDF4}" type="presParOf" srcId="{0DE977CD-4B4E-094D-B15B-6BCB7CDFFC22}" destId="{2E47B8CF-B23D-F14C-874A-8810E5F518F1}" srcOrd="1" destOrd="0" presId="urn:microsoft.com/office/officeart/2005/8/layout/hierarchy3"/>
    <dgm:cxn modelId="{E8F60E3A-5916-5541-8AC1-B9D0B29BE148}" type="presParOf" srcId="{2E47B8CF-B23D-F14C-874A-8810E5F518F1}" destId="{3FD34892-FB7E-1C4B-8C82-8AE54FA10268}" srcOrd="0" destOrd="0" presId="urn:microsoft.com/office/officeart/2005/8/layout/hierarchy3"/>
    <dgm:cxn modelId="{A96DD793-06D8-4348-B534-E5D826F396B0}" type="presParOf" srcId="{2E47B8CF-B23D-F14C-874A-8810E5F518F1}" destId="{49EA9E0C-28CF-C94D-BF57-0735EB9A8473}" srcOrd="1" destOrd="0" presId="urn:microsoft.com/office/officeart/2005/8/layout/hierarchy3"/>
    <dgm:cxn modelId="{801FB226-0C56-9E4B-BEF3-17A95E710801}" type="presParOf" srcId="{2E47B8CF-B23D-F14C-874A-8810E5F518F1}" destId="{D4735F76-7762-E74B-8510-09C746E39044}" srcOrd="2" destOrd="0" presId="urn:microsoft.com/office/officeart/2005/8/layout/hierarchy3"/>
    <dgm:cxn modelId="{D4C54BF4-BAF1-4247-B5A2-5E7DF3436CB5}" type="presParOf" srcId="{2E47B8CF-B23D-F14C-874A-8810E5F518F1}" destId="{CD0F2E7F-341D-F148-BB47-9CB86699AF92}" srcOrd="3" destOrd="0" presId="urn:microsoft.com/office/officeart/2005/8/layout/hierarchy3"/>
    <dgm:cxn modelId="{1E5BC345-D346-B545-958C-48C6922CBF48}" type="presParOf" srcId="{2E47B8CF-B23D-F14C-874A-8810E5F518F1}" destId="{0189C638-3643-D64B-A9AD-9AF7526EAAD5}" srcOrd="4" destOrd="0" presId="urn:microsoft.com/office/officeart/2005/8/layout/hierarchy3"/>
    <dgm:cxn modelId="{5EB53DD2-D253-9548-8563-C939DFA1043A}" type="presParOf" srcId="{2E47B8CF-B23D-F14C-874A-8810E5F518F1}" destId="{8CCAE72F-C02E-D243-A614-E4022BA8ECAD}" srcOrd="5" destOrd="0" presId="urn:microsoft.com/office/officeart/2005/8/layout/hierarchy3"/>
    <dgm:cxn modelId="{AB3FB86F-94A2-9E45-A93E-8246FA9A9E7F}" type="presParOf" srcId="{B86EB42B-48EB-6640-80F2-7B986FB25FC5}" destId="{F264925E-2828-BA41-88A4-F2D66F582F73}" srcOrd="1" destOrd="0" presId="urn:microsoft.com/office/officeart/2005/8/layout/hierarchy3"/>
    <dgm:cxn modelId="{7EF0A703-A7C0-454F-8F5A-69F7D07050B5}" type="presParOf" srcId="{F264925E-2828-BA41-88A4-F2D66F582F73}" destId="{2B663FDC-3B25-114C-8D59-44C65BA5F967}" srcOrd="0" destOrd="0" presId="urn:microsoft.com/office/officeart/2005/8/layout/hierarchy3"/>
    <dgm:cxn modelId="{ADEB043C-29AE-E945-82B1-4029973C304E}" type="presParOf" srcId="{2B663FDC-3B25-114C-8D59-44C65BA5F967}" destId="{CE2E4F3C-9BC8-9849-A18F-AE7A398F5275}" srcOrd="0" destOrd="0" presId="urn:microsoft.com/office/officeart/2005/8/layout/hierarchy3"/>
    <dgm:cxn modelId="{DA446FCD-E018-C540-8EA2-BBB33A9C775D}" type="presParOf" srcId="{2B663FDC-3B25-114C-8D59-44C65BA5F967}" destId="{19CFF651-9F3A-1E43-8B8F-6237E969A1AD}" srcOrd="1" destOrd="0" presId="urn:microsoft.com/office/officeart/2005/8/layout/hierarchy3"/>
    <dgm:cxn modelId="{29CCEFEF-4DC2-2D41-92F8-D63F8654843A}" type="presParOf" srcId="{F264925E-2828-BA41-88A4-F2D66F582F73}" destId="{A6FA6ED1-5610-0C4D-8A9D-00C95DFD5696}" srcOrd="1" destOrd="0" presId="urn:microsoft.com/office/officeart/2005/8/layout/hierarchy3"/>
    <dgm:cxn modelId="{43EBAD04-FDC1-1544-B152-0C8E568724BA}" type="presParOf" srcId="{A6FA6ED1-5610-0C4D-8A9D-00C95DFD5696}" destId="{74BD5938-7E5A-F347-8898-5D8F67BC2741}" srcOrd="0" destOrd="0" presId="urn:microsoft.com/office/officeart/2005/8/layout/hierarchy3"/>
    <dgm:cxn modelId="{79B51368-A49F-7747-AFB8-1A1C4EDE4EE6}" type="presParOf" srcId="{A6FA6ED1-5610-0C4D-8A9D-00C95DFD5696}" destId="{57067F17-8A14-C443-B756-E16BF6810065}" srcOrd="1" destOrd="0" presId="urn:microsoft.com/office/officeart/2005/8/layout/hierarchy3"/>
    <dgm:cxn modelId="{DDF530D7-013F-C14E-88E6-24C177D4E12E}" type="presParOf" srcId="{A6FA6ED1-5610-0C4D-8A9D-00C95DFD5696}" destId="{9CD9404D-46AE-2A45-8AF1-2A36D2C2435C}" srcOrd="2" destOrd="0" presId="urn:microsoft.com/office/officeart/2005/8/layout/hierarchy3"/>
    <dgm:cxn modelId="{FC7DFB4A-99BF-6F42-8259-AD59EEADDD15}" type="presParOf" srcId="{A6FA6ED1-5610-0C4D-8A9D-00C95DFD5696}" destId="{15CC93BB-78E9-B84B-976F-727CFAE4A679}" srcOrd="3" destOrd="0" presId="urn:microsoft.com/office/officeart/2005/8/layout/hierarchy3"/>
  </dgm:cxnLst>
  <dgm:bg>
    <a:noFill/>
  </dgm:bg>
  <dgm:whole>
    <a:ln w="50800">
      <a:solidFill>
        <a:schemeClr val="lt1">
          <a:hueOff val="0"/>
          <a:satOff val="0"/>
          <a:lumOff val="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AF358-5547-9C42-86D4-92820EE4FC5F}">
      <dsp:nvSpPr>
        <dsp:cNvPr id="0" name=""/>
        <dsp:cNvSpPr/>
      </dsp:nvSpPr>
      <dsp:spPr>
        <a:xfrm>
          <a:off x="0" y="249347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INTRODUCTION</a:t>
          </a:r>
          <a:endParaRPr lang="en-US" sz="3500" kern="1200"/>
        </a:p>
      </dsp:txBody>
      <dsp:txXfrm>
        <a:off x="36982" y="286329"/>
        <a:ext cx="7167214" cy="683610"/>
      </dsp:txXfrm>
    </dsp:sp>
    <dsp:sp modelId="{82DA7249-48AE-674A-8597-EB4DA520CDD7}">
      <dsp:nvSpPr>
        <dsp:cNvPr id="0" name=""/>
        <dsp:cNvSpPr/>
      </dsp:nvSpPr>
      <dsp:spPr>
        <a:xfrm>
          <a:off x="0" y="1107722"/>
          <a:ext cx="7241178" cy="757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CONTEXT</a:t>
          </a:r>
          <a:endParaRPr lang="en-US" sz="3500" kern="1200"/>
        </a:p>
      </dsp:txBody>
      <dsp:txXfrm>
        <a:off x="36982" y="1144704"/>
        <a:ext cx="7167214" cy="683610"/>
      </dsp:txXfrm>
    </dsp:sp>
    <dsp:sp modelId="{F1743B6E-DF35-9E49-8B7A-1B688418FB0E}">
      <dsp:nvSpPr>
        <dsp:cNvPr id="0" name=""/>
        <dsp:cNvSpPr/>
      </dsp:nvSpPr>
      <dsp:spPr>
        <a:xfrm>
          <a:off x="0" y="1966097"/>
          <a:ext cx="7241178" cy="757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THE DATA</a:t>
          </a:r>
          <a:endParaRPr lang="en-US" sz="3500" kern="1200"/>
        </a:p>
      </dsp:txBody>
      <dsp:txXfrm>
        <a:off x="36982" y="2003079"/>
        <a:ext cx="7167214" cy="683610"/>
      </dsp:txXfrm>
    </dsp:sp>
    <dsp:sp modelId="{CDB765F0-9C5D-5742-B63E-4DB43BF2AE9C}">
      <dsp:nvSpPr>
        <dsp:cNvPr id="0" name=""/>
        <dsp:cNvSpPr/>
      </dsp:nvSpPr>
      <dsp:spPr>
        <a:xfrm>
          <a:off x="0" y="2824472"/>
          <a:ext cx="7241178" cy="757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EXPLORATORY DATA ANALYSIS</a:t>
          </a:r>
          <a:endParaRPr lang="en-US" sz="3500" kern="1200"/>
        </a:p>
      </dsp:txBody>
      <dsp:txXfrm>
        <a:off x="36982" y="2861454"/>
        <a:ext cx="7167214" cy="683610"/>
      </dsp:txXfrm>
    </dsp:sp>
    <dsp:sp modelId="{6C6A2FA5-0279-994F-9071-A5832E1293C0}">
      <dsp:nvSpPr>
        <dsp:cNvPr id="0" name=""/>
        <dsp:cNvSpPr/>
      </dsp:nvSpPr>
      <dsp:spPr>
        <a:xfrm>
          <a:off x="0" y="3682847"/>
          <a:ext cx="7241178" cy="757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MODELING</a:t>
          </a:r>
          <a:endParaRPr lang="en-US" sz="3500" kern="1200"/>
        </a:p>
      </dsp:txBody>
      <dsp:txXfrm>
        <a:off x="36982" y="3719829"/>
        <a:ext cx="7167214" cy="683610"/>
      </dsp:txXfrm>
    </dsp:sp>
    <dsp:sp modelId="{0A537160-1702-4D4D-AF66-ACC5D5A3FFA9}">
      <dsp:nvSpPr>
        <dsp:cNvPr id="0" name=""/>
        <dsp:cNvSpPr/>
      </dsp:nvSpPr>
      <dsp:spPr>
        <a:xfrm>
          <a:off x="0" y="4541222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CONCLUSION</a:t>
          </a:r>
          <a:endParaRPr lang="en-US" sz="3500" kern="1200"/>
        </a:p>
      </dsp:txBody>
      <dsp:txXfrm>
        <a:off x="36982" y="4578204"/>
        <a:ext cx="7167214" cy="68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2D1FA-2ECE-594A-907D-66F70629B9A1}">
      <dsp:nvSpPr>
        <dsp:cNvPr id="0" name=""/>
        <dsp:cNvSpPr/>
      </dsp:nvSpPr>
      <dsp:spPr>
        <a:xfrm>
          <a:off x="0" y="351745"/>
          <a:ext cx="8621485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sz="23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0" y="351745"/>
        <a:ext cx="8621485" cy="1666350"/>
      </dsp:txXfrm>
    </dsp:sp>
    <dsp:sp modelId="{4A92566C-267C-6F41-A4EC-4BEEEE1DA0BB}">
      <dsp:nvSpPr>
        <dsp:cNvPr id="0" name=""/>
        <dsp:cNvSpPr/>
      </dsp:nvSpPr>
      <dsp:spPr>
        <a:xfrm>
          <a:off x="431074" y="58353"/>
          <a:ext cx="6035039" cy="632872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Sources</a:t>
          </a:r>
        </a:p>
      </dsp:txBody>
      <dsp:txXfrm>
        <a:off x="461968" y="89247"/>
        <a:ext cx="5973251" cy="571084"/>
      </dsp:txXfrm>
    </dsp:sp>
    <dsp:sp modelId="{2B9AD315-B1C1-0046-987A-E9CE437438D1}">
      <dsp:nvSpPr>
        <dsp:cNvPr id="0" name=""/>
        <dsp:cNvSpPr/>
      </dsp:nvSpPr>
      <dsp:spPr>
        <a:xfrm>
          <a:off x="0" y="2481775"/>
          <a:ext cx="862148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sp:txBody>
      <dsp:txXfrm>
        <a:off x="0" y="2481775"/>
        <a:ext cx="8621485" cy="1304100"/>
      </dsp:txXfrm>
    </dsp:sp>
    <dsp:sp modelId="{CAC5CC49-B944-E04B-997E-1BCB4FD95755}">
      <dsp:nvSpPr>
        <dsp:cNvPr id="0" name=""/>
        <dsp:cNvSpPr/>
      </dsp:nvSpPr>
      <dsp:spPr>
        <a:xfrm>
          <a:off x="431074" y="214229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Observations</a:t>
          </a:r>
        </a:p>
      </dsp:txBody>
      <dsp:txXfrm>
        <a:off x="464218" y="2175439"/>
        <a:ext cx="5968751" cy="612672"/>
      </dsp:txXfrm>
    </dsp:sp>
    <dsp:sp modelId="{C82A2A0E-8A2B-B44B-A54A-76F10907B4BB}">
      <dsp:nvSpPr>
        <dsp:cNvPr id="0" name=""/>
        <dsp:cNvSpPr/>
      </dsp:nvSpPr>
      <dsp:spPr>
        <a:xfrm>
          <a:off x="0" y="4249555"/>
          <a:ext cx="8621485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sp:txBody>
      <dsp:txXfrm>
        <a:off x="0" y="4249555"/>
        <a:ext cx="8621485" cy="1340325"/>
      </dsp:txXfrm>
    </dsp:sp>
    <dsp:sp modelId="{33D4DC95-BE12-6848-A0AE-0B46A47CB837}">
      <dsp:nvSpPr>
        <dsp:cNvPr id="0" name=""/>
        <dsp:cNvSpPr/>
      </dsp:nvSpPr>
      <dsp:spPr>
        <a:xfrm>
          <a:off x="431074" y="391007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Variables</a:t>
          </a:r>
        </a:p>
      </dsp:txBody>
      <dsp:txXfrm>
        <a:off x="464218" y="3943219"/>
        <a:ext cx="596875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8275-C13E-6642-A726-A0DEE92AD19B}">
      <dsp:nvSpPr>
        <dsp:cNvPr id="0" name=""/>
        <dsp:cNvSpPr/>
      </dsp:nvSpPr>
      <dsp:spPr>
        <a:xfrm rot="5400000">
          <a:off x="1811957" y="1430726"/>
          <a:ext cx="1266802" cy="14422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C1BA7-8AC3-5E4C-A363-8D0991474F58}">
      <dsp:nvSpPr>
        <dsp:cNvPr id="0" name=""/>
        <dsp:cNvSpPr/>
      </dsp:nvSpPr>
      <dsp:spPr>
        <a:xfrm>
          <a:off x="1476331" y="0"/>
          <a:ext cx="2132549" cy="1492715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 </a:t>
          </a:r>
          <a:endParaRPr lang="en-US" sz="6500" kern="1200" dirty="0"/>
        </a:p>
      </dsp:txBody>
      <dsp:txXfrm>
        <a:off x="1549212" y="72881"/>
        <a:ext cx="1986787" cy="1346953"/>
      </dsp:txXfrm>
    </dsp:sp>
    <dsp:sp modelId="{98ACFCB2-4489-F947-839E-CBF2098CD2E2}">
      <dsp:nvSpPr>
        <dsp:cNvPr id="0" name=""/>
        <dsp:cNvSpPr/>
      </dsp:nvSpPr>
      <dsp:spPr>
        <a:xfrm>
          <a:off x="3608881" y="168814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+mj-lt"/>
          </a:endParaRPr>
        </a:p>
      </dsp:txBody>
      <dsp:txXfrm>
        <a:off x="3608881" y="168814"/>
        <a:ext cx="1551013" cy="1206478"/>
      </dsp:txXfrm>
    </dsp:sp>
    <dsp:sp modelId="{03C156E8-A9F1-3749-A04A-46C95FF1F21C}">
      <dsp:nvSpPr>
        <dsp:cNvPr id="0" name=""/>
        <dsp:cNvSpPr/>
      </dsp:nvSpPr>
      <dsp:spPr>
        <a:xfrm rot="5400000">
          <a:off x="4375392" y="3308394"/>
          <a:ext cx="1651834" cy="27423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3229292"/>
            <a:satOff val="-19423"/>
            <a:lumOff val="683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40EC0-B138-6748-92A7-9D8F4AFFFFCC}">
      <dsp:nvSpPr>
        <dsp:cNvPr id="0" name=""/>
        <dsp:cNvSpPr/>
      </dsp:nvSpPr>
      <dsp:spPr>
        <a:xfrm>
          <a:off x="3220131" y="1541586"/>
          <a:ext cx="3476888" cy="2320202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3333414" y="1654869"/>
        <a:ext cx="3250322" cy="2093636"/>
      </dsp:txXfrm>
    </dsp:sp>
    <dsp:sp modelId="{4FE59FEC-7B35-DD4A-BBB1-1C804E9F15CB}">
      <dsp:nvSpPr>
        <dsp:cNvPr id="0" name=""/>
        <dsp:cNvSpPr/>
      </dsp:nvSpPr>
      <dsp:spPr>
        <a:xfrm>
          <a:off x="7214701" y="2081306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D937B-EF97-BA4E-A6AB-30B75C9AF3E6}">
      <dsp:nvSpPr>
        <dsp:cNvPr id="0" name=""/>
        <dsp:cNvSpPr/>
      </dsp:nvSpPr>
      <dsp:spPr>
        <a:xfrm>
          <a:off x="6486080" y="4012784"/>
          <a:ext cx="2132549" cy="1492715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6558961" y="4085665"/>
        <a:ext cx="1986787" cy="134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C2EFA-2E41-4845-B8BB-75E412BDB902}">
      <dsp:nvSpPr>
        <dsp:cNvPr id="0" name=""/>
        <dsp:cNvSpPr/>
      </dsp:nvSpPr>
      <dsp:spPr>
        <a:xfrm>
          <a:off x="698067" y="1374"/>
          <a:ext cx="2112050" cy="131665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6630" y="39937"/>
        <a:ext cx="2034924" cy="1239526"/>
      </dsp:txXfrm>
    </dsp:sp>
    <dsp:sp modelId="{3FD34892-FB7E-1C4B-8C82-8AE54FA10268}">
      <dsp:nvSpPr>
        <dsp:cNvPr id="0" name=""/>
        <dsp:cNvSpPr/>
      </dsp:nvSpPr>
      <dsp:spPr>
        <a:xfrm>
          <a:off x="909272" y="1318026"/>
          <a:ext cx="211205" cy="792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018"/>
              </a:lnTo>
              <a:lnTo>
                <a:pt x="211205" y="79201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A9E0C-28CF-C94D-BF57-0735EB9A8473}">
      <dsp:nvSpPr>
        <dsp:cNvPr id="0" name=""/>
        <dsp:cNvSpPr/>
      </dsp:nvSpPr>
      <dsp:spPr>
        <a:xfrm>
          <a:off x="1120477" y="158203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sp:txBody>
      <dsp:txXfrm>
        <a:off x="1151407" y="1612963"/>
        <a:ext cx="1627780" cy="994165"/>
      </dsp:txXfrm>
    </dsp:sp>
    <dsp:sp modelId="{D4735F76-7762-E74B-8510-09C746E39044}">
      <dsp:nvSpPr>
        <dsp:cNvPr id="0" name=""/>
        <dsp:cNvSpPr/>
      </dsp:nvSpPr>
      <dsp:spPr>
        <a:xfrm>
          <a:off x="909272" y="1318026"/>
          <a:ext cx="211205" cy="2112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050"/>
              </a:lnTo>
              <a:lnTo>
                <a:pt x="211205" y="211205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F2E7F-341D-F148-BB47-9CB86699AF92}">
      <dsp:nvSpPr>
        <dsp:cNvPr id="0" name=""/>
        <dsp:cNvSpPr/>
      </dsp:nvSpPr>
      <dsp:spPr>
        <a:xfrm>
          <a:off x="1120477" y="290206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sp:txBody>
      <dsp:txXfrm>
        <a:off x="1151407" y="2932994"/>
        <a:ext cx="1627780" cy="994165"/>
      </dsp:txXfrm>
    </dsp:sp>
    <dsp:sp modelId="{0189C638-3643-D64B-A9AD-9AF7526EAAD5}">
      <dsp:nvSpPr>
        <dsp:cNvPr id="0" name=""/>
        <dsp:cNvSpPr/>
      </dsp:nvSpPr>
      <dsp:spPr>
        <a:xfrm>
          <a:off x="909272" y="1318026"/>
          <a:ext cx="211205" cy="3432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081"/>
              </a:lnTo>
              <a:lnTo>
                <a:pt x="211205" y="343208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AE72F-C02E-D243-A614-E4022BA8ECAD}">
      <dsp:nvSpPr>
        <dsp:cNvPr id="0" name=""/>
        <dsp:cNvSpPr/>
      </dsp:nvSpPr>
      <dsp:spPr>
        <a:xfrm>
          <a:off x="1120477" y="4222095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sp:txBody>
      <dsp:txXfrm>
        <a:off x="1151407" y="4253025"/>
        <a:ext cx="1627780" cy="994165"/>
      </dsp:txXfrm>
    </dsp:sp>
    <dsp:sp modelId="{CE2E4F3C-9BC8-9849-A18F-AE7A398F5275}">
      <dsp:nvSpPr>
        <dsp:cNvPr id="0" name=""/>
        <dsp:cNvSpPr/>
      </dsp:nvSpPr>
      <dsp:spPr>
        <a:xfrm>
          <a:off x="4705259" y="17415"/>
          <a:ext cx="2112050" cy="1341954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744563" y="56719"/>
        <a:ext cx="2033442" cy="1263346"/>
      </dsp:txXfrm>
    </dsp:sp>
    <dsp:sp modelId="{74BD5938-7E5A-F347-8898-5D8F67BC2741}">
      <dsp:nvSpPr>
        <dsp:cNvPr id="0" name=""/>
        <dsp:cNvSpPr/>
      </dsp:nvSpPr>
      <dsp:spPr>
        <a:xfrm>
          <a:off x="4916464" y="1359370"/>
          <a:ext cx="211196" cy="792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705"/>
              </a:lnTo>
              <a:lnTo>
                <a:pt x="211196" y="792705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7F17-8A14-C443-B756-E16BF6810065}">
      <dsp:nvSpPr>
        <dsp:cNvPr id="0" name=""/>
        <dsp:cNvSpPr/>
      </dsp:nvSpPr>
      <dsp:spPr>
        <a:xfrm>
          <a:off x="5127661" y="162406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sp:txBody>
      <dsp:txXfrm>
        <a:off x="5158591" y="1654993"/>
        <a:ext cx="1627780" cy="994165"/>
      </dsp:txXfrm>
    </dsp:sp>
    <dsp:sp modelId="{9CD9404D-46AE-2A45-8AF1-2A36D2C2435C}">
      <dsp:nvSpPr>
        <dsp:cNvPr id="0" name=""/>
        <dsp:cNvSpPr/>
      </dsp:nvSpPr>
      <dsp:spPr>
        <a:xfrm>
          <a:off x="4916464" y="1359370"/>
          <a:ext cx="211196" cy="2112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736"/>
              </a:lnTo>
              <a:lnTo>
                <a:pt x="211196" y="211273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C93BB-78E9-B84B-976F-727CFAE4A679}">
      <dsp:nvSpPr>
        <dsp:cNvPr id="0" name=""/>
        <dsp:cNvSpPr/>
      </dsp:nvSpPr>
      <dsp:spPr>
        <a:xfrm>
          <a:off x="5127661" y="294409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sp:txBody>
      <dsp:txXfrm>
        <a:off x="5158591" y="2975024"/>
        <a:ext cx="1627780" cy="994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47.936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1 463 24575,'2'6'0,"2"-3"0,5 0 0,4-3 0,4 0 0,1 0 0,-2 0 0,0 0 0,19-6 0,-10 4 0,21-4 0,-24 6 0,15-6 0,-18 5 0,17-8 0,-20 5 0,8 1 0,-11-3 0,0 2 0,-1 1 0,1-3 0,0 2 0,5-5 0,-4 5 0,4-1 0,-5 2 0,4-1 0,-6 1 0,3 0 0,-5 0 0,1-1 0,3 1 0,0 0 0,0 3 0,-1 0 0,1 0 0,-3 0 0,-1 0 0,-3 0 0,3 0 0,9 0 0,-3 0 0,24 0 0,-21 0 0,35 0 0,-34 0 0,43 0 0,-38 0 0,35 0 0,-38 0 0,22 0 0,-27 0 0,16 0 0,-17 0 0,12 0 0,-12 0 0,8 0 0,-8 0 0,-1 0 0,-5 0 0,0 0 0,1 0 0,-1 0 0,0 0 0,11 0 0,-7 0 0,11 0 0,-11 0 0,11 0 0,-9 0 0,20 0 0,-19 0 0,27 0 0,-22 0 0,35 0 0,-30 0 0,31 0 0,-33 0 0,30 0 0,-28 0 0,21 0 0,-28 0 0,17 0 0,-20 0 0,19 0 0,-19 0 0,17 0 0,-19 0 0,28 0 0,-24 0 0,31 0 0,-33 0 0,33 0 0,-31 0 0,28 0 0,-26 0 0,37 0 0,-29 0 0,39 0 0,-41 0 0,28 0 0,-30 0 0,23 0 0,-23 0 0,22 0 0,-25 0 0,14 0 0,-20 0 0,0-3 0,-6 0 0,6-6 0,-4 5 0,25-8 0,-16 11 0,33-5 0,-28 6 0,33 0 0,-32 0 0,39 0 0,-37 0 0,37 0 0,-43 0 0,37 0 0,-40 0 0,24 0 0,-29 0 0,5 0 0,-12 0 0,-1 0 0</inkml:trace>
  <inkml:trace contextRef="#ctx0" brushRef="#br0" timeOffset="2590">2324 0 24575,'9'0'0,"-2"3"0,5 0 0,-3 4 0,4-1 0,0 3 0,13 8 0,-7-2 0,21 5 0,-17-7 0,33 8 0,-32-9 0,41 8 0,-43-13 0,32 9 0,-33-10 0,15 8 0,-22-13 0,1 8 0,-6-6 0,0 0 0,1 0 0,3-3 0,0 0 0,8 0 0,-9 0 0,16 3 0,-19 3 0,18 1 0,-16 0 0,16-5 0,-15-2 0,14 6 0,-15-5 0,8 8 0,-7-5 0,-2-1 0,-1 0 0,0 0 0,1 0 0,3 1 0,0-1 0,-1-3 0,1 0 0,0 0 0,-3 0 0,2 0 0,-2 3 0,-1 0 0,3 6 0,-5 1 0,3 3 0,-4-3 0,-3-1 0,-3-4 0,-3 1 0,-3 0 0,-3 3 0,-1-2 0,0 2 0,1-3 0,0-3 0,-1 0 0,-14 3 0,8-2 0,-17 8 0,18-5 0,-18 2 0,17-3 0,-20-2 0,21 2 0,-21-3 0,20 4 0,-14-1 0,15-2 0,-14-1 0,13-1 0,-8 4 0,15 1 0,-3-1 0,5-3 0,-10-1 0,9 1 0,-9 6 0,10-3 0,-7 6 0,6-6 0,-3 3 0,5-3 0,-9 0 0,7 0 0,-10 3 0,11 0 0,-2 4 0,3-1 0,-1 1 0,4 0 0,-3-3 0,3-1 0,-3-3 0,0 0 0,0 3 0,-1 0 0,1 1 0,0-1 0,0-3 0,0 0 0,3 3 0,-2-3 0,1 3 0,-2-3 0,0 3 0,0-2 0,0 2 0,3-3 0,-3-1 0,3 1 0,-3 0 0,0 0 0,0 0 0,0 0 0,0 0 0,-3 3 0,2-3 0,-2 3 0,3-3 0,0 0 0,0 0 0,0 0 0,1-1 0,1 1 0,2 0 0,2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3.14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1 455 24575,'13'0'0,"3"0"0,1 0 0,4 0 0,0 0 0,4 0 0,-4 0 0,31 0 0,-21 0 0,39 0 0,-35 0 0,31 0 0,-31 0 0,35 0 0,29 0 0,-32-2 0,1 0 0,-11 0 0,0 0 0,5-3 0,-8-1 0,-23-2 0,25-8 0,-39 8 0,31-1 0,-27 6 0,30-3 0,-26 4 0,20-4 0,-22 6 0,34 0 0,-32 0 0,37 0 0,-41 0 0,26 0 0,-23 0 0,20 0 0,-24 0 0,25 0 0,-28 0 0,18 0 0,-21 0 0,16 0 0,-15 0 0,15 0 0,-15 0 0,11 0 0,-11 0 0,24 0 0,-22 0 0,35-3 0,-33 2 0,22-2 0,-27 3 0,10 3 0,-7-3 0,21 3 0,-17-3 0,12 0 0,-19 0 0,3 0 0,-3 0 0,16 0 0,-10 0 0,9 0 0,-13 0 0,-3 0 0,0 0 0,-3 0 0,2 0 0,-2 0 0,2 0 0,1 0 0,-3 0 0,5 0 0,-8 0 0,16 0 0,-11 0 0,15 0 0,-13 0 0,10 0 0,-10 0 0,19 0 0,-17 0 0,31 0 0,-30 0 0,17 0 0,-23 0 0,0 0 0,-5 0 0,0 0 0,0 0 0,0 0 0,-1 0 0,1-3 0,0 0 0,3 0 0,-2 0 0,5 3 0,-8 0 0,2 0 0</inkml:trace>
  <inkml:trace contextRef="#ctx0" brushRef="#br0" timeOffset="2350">2048 0 24575,'13'0'0,"-3"3"0,10 1 0,-2 3 0,2 0 0,1 0 0,4 0 0,19 12 0,-10-8 0,37 15 0,-40-17 0,37 10 0,-45-14 0,19 7 0,-27-8 0,3 2 0,-8 0 0,2-2 0,-5-1 0,5-1 0,-6 2 0,3 2 0,-3 0 0,3 0 0,7 3 0,-5-2 0,3 2 0,-5 0 0,1-3 0,2 1 0,1-5 0,0-2 0,-1 0 0,-2 0 0,2 3 0,-3 3 0,1 1 0,2-1 0,-6-3 0,3-3 0,-3 0 0,0 0 0,0 2 0,0 2 0,-3 5 0,0 0 0,-3 4 0,0-3 0,0-1 0,0-3 0,-3 3 0,-1-3 0,-2 3 0,-2 0 0,1-3 0,-4 5 0,4-4 0,-16 2 0,10-3 0,-8 0 0,12 0 0,0 3 0,3-3 0,-3 3 0,3-4 0,-3-1 0,-1 1 0,-3-1 0,3 2 0,1 0 0,3 0 0,0 0 0,0-3 0,-3 2 0,3-1 0,-4 2 0,5 0 0,-5 0 0,1 3 0,-1-2 0,-2 2 0,-7 3 0,4-7 0,-8 8 0,9-9 0,2 7 0,3-1 0,-6 0 0,4-4 0,-14 3 0,11-2 0,-7 11 0,10-7 0,-3 3 0,4-7 0,-3-1 0,0 0 0,0 3 0,4-2 0,0 4 0,3-4 0,2 2 0,-1-3 0,-1 2 0,-1-1 0,-1 1 0,2-2 0,0 0 0,0 0 0,3 3 0,0 1 0,0-1 0,0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7.97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38 24575,'9'6'0,"0"-2"0,1-1 0,6-3 0,-6 0 0,7 0 0,-5 0 0,33 0 0,-17 0 0,52 0 0,-44 0 0,55 0 0,-48 0 0,49 0 0,-47 0 0,52 0 0,-53 0 0,14 0 0,1 0 0,-17 0 0,10 0 0,0 0 0,-16 0 0,47-4 0,-51 0 0,38 0 0,-45 1 0,41-10 0,-39 10 0,56-10 0,-49 13 0,49 0 0,-51 0 0,41 0 0,-45 0 0,63-3 0,-60 2 0,43-2 0,-51 3 0,30 0 0,-27 0 0,44 0 0,-43 0 0,39 0 0,-41 0 0,33 0 0,-33 0 0,30 0 0,-34 0 0,31 0 0,-31 0 0,29 0 0,-30 0 0,19 0 0,-23 0 0,25 0 0,-24 0 0,28 0 0,-28 0 0,25 0 0,-25 0 0,26 0 0,-27 0 0,27 0 0,-26 0 0,22 0 0,-23 0 0,25 0 0,-24 0 0,25 0 0,-27 0 0,21 0 0,-17 0 0,18 0 0,-18 0 0,17 0 0,-21 0 0,15 0 0,-16 0 0,9 0 0,-8 0 0,3 0 0,-6 0 0,-2 0 0,-1 0 0,0 0 0,-2 0 0,2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9:04.775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1 24575,'9'0'0,"0"0"0,4 0 0,0 0 0,0 0 0,0 0 0,0 0 0,5 0 0,-4 0 0,14 5 0,-16-3 0,21 10 0,-20-11 0,26 14 0,-19-10 0,9 5 0,-9-7 0,-1 3 0,-4-2 0,5 5 0,-9-6 0,4 2 0,-2 2 0,-3 0 0,-1-1 0,-4-3 0,1-3 0,3 0 0,-2 2 0,5 2 0,-5 2 0,5 3 0,-6-3 0,3 3 0,0-3 0,-2-2 0,2-1 0,-3-1 0,3 2 0,-3 2 0,6 3 0,-2-2 0,3-1 0,0-3 0,-3 0 0,-1 0 0,-4 3 0,1 0 0,0 0 0,0 2 0,-2 2 0,-2 3 0,-2 0 0,0 0 0,0 0 0,-2-4 0,-5 1 0,1-4 0,-3 0 0,2 3 0,1 0 0,0 1 0,0-4 0,0 0 0,-3 0 0,2 1 0,-5 2 0,2-3 0,0 0 0,-2 3 0,6-3 0,-9 6 0,1-2 0,-2 0 0,2-1 0,2-5 0,2 1 0,1-2 0,0 1 0,-6 4 0,4-7 0,-10 7 0,8-4 0,-9-1 0,8 0 0,-7 2 0,11-1 0,-4 5 0,7-6 0,-7 5 0,4-7 0,-5 7 0,2-4 0,3 2 0,-2 3 0,2-2 0,0 2 0,1-3 0,3 0 0,0 0 0,0-3 0,-3 2 0,3-1 0,-3 1 0,3 1 0,0 0 0,0 0 0,0 0 0,1 0 0,-1 0 0,0-1 0,-1 4 0,1-2 0,3 2 0,0-3 0,3 0 0,0 3 0,-2-3 0,-2 3 0,-5-5 0,-1-2 0,0 1 0,1 0 0,6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9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10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11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traight Connector 12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traight Connector 13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traight Connector 14"/>
          <p:cNvSpPr/>
          <p:nvPr/>
        </p:nvSpPr>
        <p:spPr>
          <a:xfrm flipH="1">
            <a:off x="9113838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 1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Oval 16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Oval 17"/>
          <p:cNvSpPr/>
          <p:nvPr/>
        </p:nvSpPr>
        <p:spPr>
          <a:xfrm>
            <a:off x="1309687" y="4867275"/>
            <a:ext cx="641351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Oval 18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Oval 19"/>
          <p:cNvSpPr/>
          <p:nvPr/>
        </p:nvSpPr>
        <p:spPr>
          <a:xfrm>
            <a:off x="1663700" y="5788025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Oval 20"/>
          <p:cNvSpPr/>
          <p:nvPr/>
        </p:nvSpPr>
        <p:spPr>
          <a:xfrm>
            <a:off x="1905000" y="4495800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286000" y="3124200"/>
            <a:ext cx="6172200" cy="18943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03322"/>
            <a:ext cx="6172200" cy="13716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575F6D"/>
                </a:solidFill>
              </a:defRPr>
            </a:lvl1pPr>
            <a:lvl2pPr marL="0" indent="457200">
              <a:buClrTx/>
              <a:buSzTx/>
              <a:buNone/>
              <a:defRPr sz="1800" b="1">
                <a:solidFill>
                  <a:srgbClr val="575F6D"/>
                </a:solidFill>
              </a:defRPr>
            </a:lvl2pPr>
            <a:lvl3pPr marL="0" indent="914400">
              <a:buClrTx/>
              <a:buSzTx/>
              <a:buNone/>
              <a:defRPr sz="1800" b="1">
                <a:solidFill>
                  <a:srgbClr val="575F6D"/>
                </a:solidFill>
              </a:defRPr>
            </a:lvl3pPr>
            <a:lvl4pPr marL="0" indent="1371600">
              <a:buClrTx/>
              <a:buSzTx/>
              <a:buNone/>
              <a:defRPr sz="1800" b="1">
                <a:solidFill>
                  <a:srgbClr val="575F6D"/>
                </a:solidFill>
              </a:defRPr>
            </a:lvl4pPr>
            <a:lvl5pPr marL="0" indent="1828800">
              <a:buClrTx/>
              <a:buSzTx/>
              <a:buNone/>
              <a:defRPr sz="1800" b="1">
                <a:solidFill>
                  <a:srgbClr val="575F6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76196" y="5034280"/>
            <a:ext cx="308333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Oval 5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traight Connector 6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tangle 7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traight Connector 8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traight Connector 9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traight Connector 10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1722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797" y="264795"/>
            <a:ext cx="1524001" cy="4956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1200"/>
            </a:lvl1pPr>
            <a:lvl2pPr marL="639762" indent="-273050">
              <a:spcBef>
                <a:spcPts val="400"/>
              </a:spcBef>
              <a:buClrTx/>
              <a:defRPr sz="1200"/>
            </a:lvl2pPr>
            <a:lvl3pPr marL="950912" indent="-219075">
              <a:spcBef>
                <a:spcPts val="400"/>
              </a:spcBef>
              <a:buClrTx/>
              <a:defRPr sz="1200"/>
            </a:lvl3pPr>
            <a:lvl4pPr>
              <a:spcBef>
                <a:spcPts val="400"/>
              </a:spcBef>
              <a:buClrTx/>
              <a:defRPr sz="1200"/>
            </a:lvl4pPr>
            <a:lvl5pPr marL="1522942" indent="-243417">
              <a:spcBef>
                <a:spcPts val="400"/>
              </a:spcBef>
              <a:buClr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65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163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900238" y="1122362"/>
            <a:ext cx="6593682" cy="2387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0238" y="3602037"/>
            <a:ext cx="6593682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16" y="5479269"/>
            <a:ext cx="245404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2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28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29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1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2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3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4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5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9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0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2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3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5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8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9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0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1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65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2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4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856059" y="2249486"/>
            <a:ext cx="7429501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0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77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8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9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0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3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4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7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9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1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2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14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0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3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856058" y="1419227"/>
            <a:ext cx="7429501" cy="28527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24362"/>
            <a:ext cx="7429501" cy="13747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5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6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7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8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9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0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1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2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3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4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5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7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8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9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0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1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2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3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5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6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7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8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9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0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1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63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5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2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65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658793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0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1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0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856058" y="619126"/>
            <a:ext cx="7429501" cy="1477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8901" y="2249485"/>
            <a:ext cx="343595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1991" y="2249484"/>
            <a:ext cx="343356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5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6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5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9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3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4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6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7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8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9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0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1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2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4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5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6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7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8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9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0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2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3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4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5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6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7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8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10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0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9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60028" y="609601"/>
            <a:ext cx="2892029" cy="16398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67150" y="592666"/>
            <a:ext cx="4418408" cy="5198534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0028" y="2249485"/>
            <a:ext cx="2892030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832865" y="609600"/>
            <a:ext cx="3452694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753965" cy="3541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856058" y="4304665"/>
            <a:ext cx="7434267" cy="81935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56057" y="606426"/>
            <a:ext cx="7434268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4" y="5124020"/>
            <a:ext cx="7433144" cy="682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856092" y="609600"/>
            <a:ext cx="7429467" cy="3429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19600"/>
            <a:ext cx="7428345" cy="1371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7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4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19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0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1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2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3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4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5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6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7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8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0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1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2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3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4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5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6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8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9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0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1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2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3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4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56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4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5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1084658" y="609600"/>
            <a:ext cx="6977066" cy="274842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0484" y="3365556"/>
            <a:ext cx="6564225" cy="548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7" y="4309919"/>
            <a:ext cx="74295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761" name="TextBox 51"/>
          <p:cNvSpPr txBox="1"/>
          <p:nvPr/>
        </p:nvSpPr>
        <p:spPr>
          <a:xfrm>
            <a:off x="696578" y="412675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762" name="TextBox 52"/>
          <p:cNvSpPr txBox="1"/>
          <p:nvPr/>
        </p:nvSpPr>
        <p:spPr>
          <a:xfrm>
            <a:off x="7817473" y="2459189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97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71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3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4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5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6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7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8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9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0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1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2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3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4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5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6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7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8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9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0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1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2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3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4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5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6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98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9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0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1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2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3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4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5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6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7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>
            <a:off x="856058" y="2134042"/>
            <a:ext cx="7429501" cy="251183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3" y="4657654"/>
            <a:ext cx="7428380" cy="11406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8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8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2674462"/>
            <a:ext cx="2397675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8" y="3360263"/>
            <a:ext cx="2396434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86075" y="2677635"/>
            <a:ext cx="2388290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86075" y="3363435"/>
            <a:ext cx="2388959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89331" y="2674462"/>
            <a:ext cx="2396228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889331" y="3360263"/>
            <a:ext cx="2396228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90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74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5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6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7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8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9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0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1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2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3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5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6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7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8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9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0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1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3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4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5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6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7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8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9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911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90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10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856058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9" y="4404595"/>
            <a:ext cx="239643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6059" y="2666998"/>
            <a:ext cx="239643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56059" y="4980859"/>
            <a:ext cx="2396432" cy="81784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66789" y="4404595"/>
            <a:ext cx="24003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66789" y="2666998"/>
            <a:ext cx="2399206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65694" y="4980856"/>
            <a:ext cx="2400301" cy="81034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889426" y="4404595"/>
            <a:ext cx="2393057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89331" y="2666998"/>
            <a:ext cx="2396228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89331" y="4980854"/>
            <a:ext cx="2396228" cy="8103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575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traight Connector 7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traight Connector 8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traight Connector 9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traight Connector 10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traight Connector 11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1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Oval 1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Oval 14"/>
          <p:cNvSpPr/>
          <p:nvPr/>
        </p:nvSpPr>
        <p:spPr>
          <a:xfrm>
            <a:off x="1323975" y="4867275"/>
            <a:ext cx="642939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Oval 15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Oval 16"/>
          <p:cNvSpPr/>
          <p:nvPr/>
        </p:nvSpPr>
        <p:spPr>
          <a:xfrm>
            <a:off x="1663700" y="5791200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Oval 17"/>
          <p:cNvSpPr/>
          <p:nvPr/>
        </p:nvSpPr>
        <p:spPr>
          <a:xfrm>
            <a:off x="1879600" y="4479925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traight Connector 18"/>
          <p:cNvSpPr/>
          <p:nvPr/>
        </p:nvSpPr>
        <p:spPr>
          <a:xfrm flipH="1">
            <a:off x="9097963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39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FFF39D"/>
                </a:solidFill>
              </a:defRPr>
            </a:lvl1pPr>
            <a:lvl2pPr marL="0" indent="366712">
              <a:buClrTx/>
              <a:buSzTx/>
              <a:buNone/>
              <a:defRPr sz="1800" b="1">
                <a:solidFill>
                  <a:srgbClr val="FFF39D"/>
                </a:solidFill>
              </a:defRPr>
            </a:lvl2pPr>
            <a:lvl3pPr marL="0" indent="731837">
              <a:buClrTx/>
              <a:buSzTx/>
              <a:buNone/>
              <a:defRPr sz="1800" b="1">
                <a:solidFill>
                  <a:srgbClr val="FFF39D"/>
                </a:solidFill>
              </a:defRPr>
            </a:lvl3pPr>
            <a:lvl4pPr marL="0" indent="1004887">
              <a:buClrTx/>
              <a:buSzTx/>
              <a:buNone/>
              <a:defRPr sz="1800" b="1">
                <a:solidFill>
                  <a:srgbClr val="FFF39D"/>
                </a:solidFill>
              </a:defRPr>
            </a:lvl4pPr>
            <a:lvl5pPr marL="0" indent="1279525">
              <a:buClrTx/>
              <a:buSzTx/>
              <a:buNone/>
              <a:defRPr sz="1800" b="1">
                <a:solidFill>
                  <a:srgbClr val="FFF39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90483" y="5034280"/>
            <a:ext cx="308334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9338" y="1601859"/>
            <a:ext cx="3593324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75539" y="1601859"/>
            <a:ext cx="3593323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traight Connector 5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traight Connector 6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traight Connector 7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traight Connector 9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Oval 10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2280" y="274320"/>
            <a:ext cx="1527049" cy="4983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1200"/>
            </a:lvl1pPr>
            <a:lvl2pPr marL="0" indent="366712">
              <a:spcBef>
                <a:spcPts val="1000"/>
              </a:spcBef>
              <a:buClrTx/>
              <a:buSzTx/>
              <a:buNone/>
              <a:defRPr sz="1200"/>
            </a:lvl2pPr>
            <a:lvl3pPr marL="0" indent="731837">
              <a:spcBef>
                <a:spcPts val="1000"/>
              </a:spcBef>
              <a:buClrTx/>
              <a:buSzTx/>
              <a:buNone/>
              <a:defRPr sz="1200"/>
            </a:lvl3pPr>
            <a:lvl4pPr marL="0" indent="1004887">
              <a:spcBef>
                <a:spcPts val="1000"/>
              </a:spcBef>
              <a:buClrTx/>
              <a:buSzTx/>
              <a:buNone/>
              <a:defRPr sz="1200"/>
            </a:lvl4pPr>
            <a:lvl5pPr marL="0" indent="1279525">
              <a:spcBef>
                <a:spcPts val="1000"/>
              </a:spcBef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5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traight Connector 6"/>
          <p:cNvSpPr/>
          <p:nvPr/>
        </p:nvSpPr>
        <p:spPr>
          <a:xfrm flipH="1">
            <a:off x="76199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8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traight Connector 10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1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0222" y="5840730"/>
            <a:ext cx="308333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678770" marR="0" indent="-3120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97525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124830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553369" marR="0" indent="-27384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8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828800" marR="0" indent="-27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214230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241662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269094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svg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itle 1"/>
          <p:cNvSpPr txBox="1">
            <a:spLocks noGrp="1"/>
          </p:cNvSpPr>
          <p:nvPr>
            <p:ph type="title"/>
          </p:nvPr>
        </p:nvSpPr>
        <p:spPr>
          <a:xfrm>
            <a:off x="1887928" y="3534833"/>
            <a:ext cx="6172201" cy="8478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6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Project 3: Classification MODEL</a:t>
            </a:r>
          </a:p>
          <a:p>
            <a:pPr lvl="2">
              <a:lnSpc>
                <a:spcPct val="150000"/>
              </a:lnSpc>
              <a:defRPr sz="1600" b="1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                    machine learning</a:t>
            </a:r>
          </a:p>
        </p:txBody>
      </p:sp>
      <p:sp>
        <p:nvSpPr>
          <p:cNvPr id="93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309850" y="4875847"/>
            <a:ext cx="3834150" cy="137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400" dirty="0"/>
              <a:t>Fabrice MESIDOR</a:t>
            </a:r>
          </a:p>
        </p:txBody>
      </p:sp>
      <p:sp>
        <p:nvSpPr>
          <p:cNvPr id="935" name="Rectangle 1"/>
          <p:cNvSpPr txBox="1"/>
          <p:nvPr/>
        </p:nvSpPr>
        <p:spPr>
          <a:xfrm>
            <a:off x="1451745" y="1859270"/>
            <a:ext cx="727338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Prediction of an American view toward computers algorithm based on the data </a:t>
            </a:r>
            <a:r>
              <a:rPr lang="en-US" dirty="0"/>
              <a:t>collected </a:t>
            </a:r>
            <a:r>
              <a:rPr dirty="0"/>
              <a:t>from a Pew Research Center Survey done in 2018</a:t>
            </a:r>
          </a:p>
        </p:txBody>
      </p:sp>
      <p:sp>
        <p:nvSpPr>
          <p:cNvPr id="936" name="Rectangle 2"/>
          <p:cNvSpPr txBox="1"/>
          <p:nvPr/>
        </p:nvSpPr>
        <p:spPr>
          <a:xfrm>
            <a:off x="155575" y="6267681"/>
            <a:ext cx="8893176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September 20, 2019</a:t>
            </a:r>
          </a:p>
        </p:txBody>
      </p:sp>
      <p:sp>
        <p:nvSpPr>
          <p:cNvPr id="937" name="Cohort ‘side-bayes - 07152019’"/>
          <p:cNvSpPr txBox="1"/>
          <p:nvPr/>
        </p:nvSpPr>
        <p:spPr>
          <a:xfrm>
            <a:off x="5309850" y="5376346"/>
            <a:ext cx="26481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defRPr sz="1400" cap="all">
                <a:solidFill>
                  <a:srgbClr val="E73F2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Cohort ‘side-</a:t>
            </a:r>
            <a:r>
              <a:rPr dirty="0" err="1"/>
              <a:t>bayes</a:t>
            </a:r>
            <a:r>
              <a:rPr dirty="0"/>
              <a:t> - 07152019’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C181A-32E1-8641-8395-9B8BE92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70" y="-175622"/>
            <a:ext cx="3274422" cy="18346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2BD92-598B-C941-A7D7-9076B24954F7}"/>
              </a:ext>
            </a:extLst>
          </p:cNvPr>
          <p:cNvCxnSpPr/>
          <p:nvPr/>
        </p:nvCxnSpPr>
        <p:spPr>
          <a:xfrm>
            <a:off x="1836079" y="1671913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DE7C3-9DCD-1446-A68F-E30D296FCD1B}"/>
              </a:ext>
            </a:extLst>
          </p:cNvPr>
          <p:cNvCxnSpPr/>
          <p:nvPr/>
        </p:nvCxnSpPr>
        <p:spPr>
          <a:xfrm>
            <a:off x="1836079" y="3323167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8665028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DATA CLEANING AND TRANSFORMATION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F8AF51-2ADB-F947-901B-268227FDF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86848"/>
              </p:ext>
            </p:extLst>
          </p:nvPr>
        </p:nvGraphicFramePr>
        <p:xfrm>
          <a:off x="853439" y="1370872"/>
          <a:ext cx="7628710" cy="527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0426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TARGET VARIABLE DISTRIBUTION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70A6D-B997-384C-BBD0-ABF076435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0" y="970563"/>
            <a:ext cx="7579441" cy="491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C6167-C890-9B4B-99A9-B494FF9D86BC}"/>
              </a:ext>
            </a:extLst>
          </p:cNvPr>
          <p:cNvSpPr txBox="1"/>
          <p:nvPr/>
        </p:nvSpPr>
        <p:spPr>
          <a:xfrm>
            <a:off x="858707" y="6209211"/>
            <a:ext cx="750301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Majority of the adults interviewed think that computer algorithms are biased by designers</a:t>
            </a:r>
          </a:p>
        </p:txBody>
      </p:sp>
    </p:spTree>
    <p:extLst>
      <p:ext uri="{BB962C8B-B14F-4D97-AF65-F5344CB8AC3E}">
        <p14:creationId xmlns:p14="http://schemas.microsoft.com/office/powerpoint/2010/main" val="1159046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95787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PROFILES OF RESPONDENTS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60B23D-B09F-E649-BA83-0998D507ECF1}"/>
              </a:ext>
            </a:extLst>
          </p:cNvPr>
          <p:cNvCxnSpPr>
            <a:cxnSpLocks/>
          </p:cNvCxnSpPr>
          <p:nvPr/>
        </p:nvCxnSpPr>
        <p:spPr>
          <a:xfrm>
            <a:off x="4441374" y="856115"/>
            <a:ext cx="0" cy="5884319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0CBA18-209F-114C-B54A-74653F8FA51D}"/>
              </a:ext>
            </a:extLst>
          </p:cNvPr>
          <p:cNvCxnSpPr>
            <a:cxnSpLocks/>
          </p:cNvCxnSpPr>
          <p:nvPr/>
        </p:nvCxnSpPr>
        <p:spPr>
          <a:xfrm>
            <a:off x="174174" y="3692434"/>
            <a:ext cx="8534400" cy="0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DA4C0E6-F201-8046-A2FB-20AC0EF6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2" y="856115"/>
            <a:ext cx="3482922" cy="2720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A7F45-3A5A-254A-A96F-ACEEC7096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" y="3895082"/>
            <a:ext cx="4101437" cy="262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9CC1F-DCF8-5F44-B07B-68044EC6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0" y="844323"/>
            <a:ext cx="3344488" cy="27318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9ED9DF-FFB7-7F41-9CDF-49CFB2F97774}"/>
              </a:ext>
            </a:extLst>
          </p:cNvPr>
          <p:cNvSpPr txBox="1"/>
          <p:nvPr/>
        </p:nvSpPr>
        <p:spPr>
          <a:xfrm>
            <a:off x="5024846" y="3895082"/>
            <a:ext cx="234134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Respondents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withing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earning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235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5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INDEPENDENCE OF FEATURES AND TARGET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4B1C1-5565-124B-A871-9BDF299F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7" y="1062446"/>
            <a:ext cx="5853817" cy="50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B30DC-3994-DF4C-856B-19BA9EF9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19" y="1062446"/>
            <a:ext cx="2338113" cy="49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21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5669" y="5014"/>
            <a:ext cx="6122581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754470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STARTED FROM THE BOTTOM…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86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DIFFERENT MODELS USED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301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REDUCTION OF FEATURES: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57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RESULTS OF MODELS USING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45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>
                <a:solidFill>
                  <a:srgbClr val="C00000"/>
                </a:solidFill>
              </a:rPr>
              <a:t>WHAT’S MY AGENDA?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8EA946-FB10-4F43-A655-000C40C11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09968"/>
              </p:ext>
            </p:extLst>
          </p:nvPr>
        </p:nvGraphicFramePr>
        <p:xfrm>
          <a:off x="1119051" y="1100850"/>
          <a:ext cx="7241178" cy="554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NOW WE HERE… FINAL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58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TESTING MY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95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CONCLUSION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455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203268" y="2586443"/>
            <a:ext cx="5329645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</a:rPr>
              <a:t>QUESTIONS???</a:t>
            </a:r>
            <a:endParaRPr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031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JUSTIFICATION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1" y="956358"/>
            <a:ext cx="8403773" cy="290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evelopment of machine learning and AI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Computer decisions is running our life:</a:t>
            </a:r>
          </a:p>
          <a:p>
            <a:pPr marL="457200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Analysts expect that people will become even more dependent on networked 	artificial intelligence (AI) in complex digital systems.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Raise of concern about impact of AI on production and free will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Before getting to concern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 How do we perceive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computer decisions? Is that perception explained by our socio-demographic profiles and habits?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4F08CE-5D80-B54A-9F15-231137DA6EBC}"/>
              </a:ext>
            </a:extLst>
          </p:cNvPr>
          <p:cNvGrpSpPr/>
          <p:nvPr/>
        </p:nvGrpSpPr>
        <p:grpSpPr>
          <a:xfrm>
            <a:off x="303295" y="4348632"/>
            <a:ext cx="8220893" cy="2436895"/>
            <a:chOff x="303295" y="4348632"/>
            <a:chExt cx="8220893" cy="24368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2B5209-19DF-024C-B661-17503AF0B79C}"/>
                </a:ext>
              </a:extLst>
            </p:cNvPr>
            <p:cNvGrpSpPr/>
            <p:nvPr/>
          </p:nvGrpSpPr>
          <p:grpSpPr>
            <a:xfrm>
              <a:off x="303295" y="4348632"/>
              <a:ext cx="8220893" cy="2436895"/>
              <a:chOff x="261255" y="4085877"/>
              <a:chExt cx="8220893" cy="24368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D0B374-05A1-2243-A665-D0A14F258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255" y="4085877"/>
                <a:ext cx="3415607" cy="227137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0EEBE0-F035-7849-9CC8-0C490D8F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7672" y="4085877"/>
                <a:ext cx="3334476" cy="24368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14:cNvPr>
                  <p14:cNvContentPartPr/>
                  <p14:nvPr/>
                </p14:nvContentPartPr>
                <p14:xfrm>
                  <a:off x="3797263" y="4907091"/>
                  <a:ext cx="1170720" cy="31788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88623" y="4898091"/>
                    <a:ext cx="118836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14:cNvPr>
                  <p14:cNvContentPartPr/>
                  <p14:nvPr/>
                </p14:nvContentPartPr>
                <p14:xfrm>
                  <a:off x="3885103" y="5716011"/>
                  <a:ext cx="1008000" cy="29052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876463" y="5707011"/>
                    <a:ext cx="10256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14:cNvPr>
                  <p14:cNvContentPartPr/>
                  <p14:nvPr/>
                </p14:nvContentPartPr>
                <p14:xfrm>
                  <a:off x="3778903" y="4398051"/>
                  <a:ext cx="1171800" cy="18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70263" y="4389051"/>
                    <a:ext cx="118944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14:cNvPr>
                <p14:cNvContentPartPr/>
                <p14:nvPr/>
              </p14:nvContentPartPr>
              <p14:xfrm>
                <a:off x="4804306" y="4562831"/>
                <a:ext cx="229680" cy="25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5666" y="4554191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8893B7B2-2408-5946-A920-5BCF40B8F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054886"/>
            <a:ext cx="457200" cy="457200"/>
          </a:xfrm>
          <a:prstGeom prst="rect">
            <a:avLst/>
          </a:prstGeom>
        </p:spPr>
      </p:pic>
      <p:pic>
        <p:nvPicPr>
          <p:cNvPr id="21" name="Graphic 20" descr="Thought bubble">
            <a:extLst>
              <a:ext uri="{FF2B5EF4-FFF2-40B4-BE49-F238E27FC236}">
                <a16:creationId xmlns:a16="http://schemas.microsoft.com/office/drawing/2014/main" id="{F5EE0220-9582-4E4D-95DA-890FC2EDE6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452867"/>
            <a:ext cx="457200" cy="457200"/>
          </a:xfrm>
          <a:prstGeom prst="rect">
            <a:avLst/>
          </a:prstGeom>
        </p:spPr>
      </p:pic>
      <p:pic>
        <p:nvPicPr>
          <p:cNvPr id="22" name="Graphic 21" descr="Thought bubble">
            <a:extLst>
              <a:ext uri="{FF2B5EF4-FFF2-40B4-BE49-F238E27FC236}">
                <a16:creationId xmlns:a16="http://schemas.microsoft.com/office/drawing/2014/main" id="{E9BC0D57-D7C9-384A-AA59-14485769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2658855"/>
            <a:ext cx="457200" cy="457200"/>
          </a:xfrm>
          <a:prstGeom prst="rect">
            <a:avLst/>
          </a:prstGeom>
        </p:spPr>
      </p:pic>
      <p:pic>
        <p:nvPicPr>
          <p:cNvPr id="23" name="Graphic 22" descr="Thought bubble">
            <a:extLst>
              <a:ext uri="{FF2B5EF4-FFF2-40B4-BE49-F238E27FC236}">
                <a16:creationId xmlns:a16="http://schemas.microsoft.com/office/drawing/2014/main" id="{5D5E4047-4B73-DB4B-8E90-7C45C5D60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31160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7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OBJECTIVES OF THE STUDY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A996C-6F58-2840-A97E-579CA441A6D6}"/>
              </a:ext>
            </a:extLst>
          </p:cNvPr>
          <p:cNvSpPr txBox="1">
            <a:spLocks/>
          </p:cNvSpPr>
          <p:nvPr/>
        </p:nvSpPr>
        <p:spPr>
          <a:xfrm>
            <a:off x="478972" y="3533696"/>
            <a:ext cx="7467600" cy="7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defRPr sz="4000" b="1" cap="small">
                <a:solidFill>
                  <a:srgbClr val="C00000"/>
                </a:solidFill>
                <a:latin typeface="Tw Cen MT"/>
                <a:ea typeface="Tw Cen MT"/>
                <a:cs typeface="Tw Cen MT"/>
              </a:defRPr>
            </a:lvl1pPr>
            <a:lvl2pPr indent="0">
              <a:defRPr sz="3000" cap="small">
                <a:solidFill>
                  <a:srgbClr val="575F6D"/>
                </a:solidFill>
              </a:defRPr>
            </a:lvl2pPr>
            <a:lvl3pPr indent="0">
              <a:defRPr sz="3000" cap="small">
                <a:solidFill>
                  <a:srgbClr val="575F6D"/>
                </a:solidFill>
              </a:defRPr>
            </a:lvl3pPr>
            <a:lvl4pPr indent="0">
              <a:defRPr sz="3000" cap="small">
                <a:solidFill>
                  <a:srgbClr val="575F6D"/>
                </a:solidFill>
              </a:defRPr>
            </a:lvl4pPr>
            <a:lvl5pPr indent="0">
              <a:defRPr sz="3000" cap="small">
                <a:solidFill>
                  <a:srgbClr val="575F6D"/>
                </a:solidFill>
              </a:defRPr>
            </a:lvl5pPr>
            <a:lvl6pPr indent="457200">
              <a:defRPr sz="3000" cap="small">
                <a:solidFill>
                  <a:srgbClr val="575F6D"/>
                </a:solidFill>
              </a:defRPr>
            </a:lvl6pPr>
            <a:lvl7pPr indent="914400">
              <a:defRPr sz="3000" cap="small">
                <a:solidFill>
                  <a:srgbClr val="575F6D"/>
                </a:solidFill>
              </a:defRPr>
            </a:lvl7pPr>
            <a:lvl8pPr indent="1371600">
              <a:defRPr sz="3000" cap="small">
                <a:solidFill>
                  <a:srgbClr val="575F6D"/>
                </a:solidFill>
              </a:defRPr>
            </a:lvl8pPr>
            <a:lvl9pPr indent="1828800">
              <a:defRPr sz="3000" cap="small">
                <a:solidFill>
                  <a:srgbClr val="575F6D"/>
                </a:solidFill>
              </a:defRPr>
            </a:lvl9pPr>
          </a:lstStyle>
          <a:p>
            <a:r>
              <a:rPr lang="en-US" dirty="0"/>
              <a:t>HYPOTHESES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FB080-EE22-8F4D-87F7-3C410E4B0A82}"/>
              </a:ext>
            </a:extLst>
          </p:cNvPr>
          <p:cNvSpPr txBox="1"/>
          <p:nvPr/>
        </p:nvSpPr>
        <p:spPr>
          <a:xfrm>
            <a:off x="370113" y="852395"/>
            <a:ext cx="8403773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62865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Academic research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Build my Data Science portfolio (blog, GitHub, codes…)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out:</a:t>
            </a:r>
          </a:p>
          <a:p>
            <a:pPr marL="171450">
              <a:lnSpc>
                <a:spcPct val="150000"/>
              </a:lnSpc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		</a:t>
            </a:r>
            <a:r>
              <a:rPr kumimoji="0" lang="en-US" sz="2000" i="0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How social and demographic behavior of an individual 		can help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predict is view towards computer decisions? 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D067-FBCB-9D49-97E6-E8884AECF151}"/>
              </a:ext>
            </a:extLst>
          </p:cNvPr>
          <p:cNvSpPr txBox="1"/>
          <p:nvPr/>
        </p:nvSpPr>
        <p:spPr>
          <a:xfrm>
            <a:off x="187232" y="4382485"/>
            <a:ext cx="8769533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adult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profiles will impact his perception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computer algorithm</a:t>
            </a: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profiles (income,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ethnicity,education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6785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3117670" y="0"/>
            <a:ext cx="602633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DATA USED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5B191E-DEEE-F74A-A3AE-169A01216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328877"/>
              </p:ext>
            </p:extLst>
          </p:nvPr>
        </p:nvGraphicFramePr>
        <p:xfrm>
          <a:off x="330925" y="1109617"/>
          <a:ext cx="8621485" cy="564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430283-D449-7D40-A2D0-F437FFEEAEA1}"/>
              </a:ext>
            </a:extLst>
          </p:cNvPr>
          <p:cNvSpPr txBox="1"/>
          <p:nvPr/>
        </p:nvSpPr>
        <p:spPr>
          <a:xfrm>
            <a:off x="7654834" y="52251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67516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87680" y="95787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217936A-DFB7-C348-8D52-CE8127129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323695"/>
              </p:ext>
            </p:extLst>
          </p:nvPr>
        </p:nvGraphicFramePr>
        <p:xfrm>
          <a:off x="-263433" y="925782"/>
          <a:ext cx="9076507" cy="55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D70DE-66C1-A540-B43E-6EF33178A907}"/>
              </a:ext>
            </a:extLst>
          </p:cNvPr>
          <p:cNvSpPr txBox="1"/>
          <p:nvPr/>
        </p:nvSpPr>
        <p:spPr>
          <a:xfrm>
            <a:off x="3940782" y="1219200"/>
            <a:ext cx="33047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Data downloaded as SPSS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5039D-0CE4-8249-A7E0-C68398966AD6}"/>
              </a:ext>
            </a:extLst>
          </p:cNvPr>
          <p:cNvSpPr txBox="1"/>
          <p:nvPr/>
        </p:nvSpPr>
        <p:spPr>
          <a:xfrm>
            <a:off x="426720" y="3678532"/>
            <a:ext cx="248194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Python and libraries </a:t>
            </a:r>
          </a:p>
          <a:p>
            <a:r>
              <a:rPr lang="en-US" dirty="0"/>
              <a:t>for EDA and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6EF31-8210-1842-B639-A1B036B24DE0}"/>
              </a:ext>
            </a:extLst>
          </p:cNvPr>
          <p:cNvSpPr txBox="1"/>
          <p:nvPr/>
        </p:nvSpPr>
        <p:spPr>
          <a:xfrm>
            <a:off x="330926" y="6351123"/>
            <a:ext cx="50600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All models and graphs computed using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0D9F-59A7-8A47-BBAF-246B9673BDC2}"/>
              </a:ext>
            </a:extLst>
          </p:cNvPr>
          <p:cNvSpPr txBox="1"/>
          <p:nvPr/>
        </p:nvSpPr>
        <p:spPr>
          <a:xfrm>
            <a:off x="6853646" y="37446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5957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VARIABLES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71E4C-7AE5-B445-8FD4-D6C77D7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7" y="1012870"/>
            <a:ext cx="1326606" cy="1015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1EEBC-E23E-8243-A884-017F0EE0348C}"/>
              </a:ext>
            </a:extLst>
          </p:cNvPr>
          <p:cNvSpPr txBox="1"/>
          <p:nvPr/>
        </p:nvSpPr>
        <p:spPr>
          <a:xfrm>
            <a:off x="1602376" y="1151380"/>
            <a:ext cx="7167986" cy="738662"/>
          </a:xfrm>
          <a:custGeom>
            <a:avLst/>
            <a:gdLst>
              <a:gd name="connsiteX0" fmla="*/ 0 w 7167986"/>
              <a:gd name="connsiteY0" fmla="*/ 0 h 738662"/>
              <a:gd name="connsiteX1" fmla="*/ 7167986 w 7167986"/>
              <a:gd name="connsiteY1" fmla="*/ 0 h 738662"/>
              <a:gd name="connsiteX2" fmla="*/ 7167986 w 7167986"/>
              <a:gd name="connsiteY2" fmla="*/ 738662 h 738662"/>
              <a:gd name="connsiteX3" fmla="*/ 0 w 7167986"/>
              <a:gd name="connsiteY3" fmla="*/ 738662 h 738662"/>
              <a:gd name="connsiteX4" fmla="*/ 0 w 7167986"/>
              <a:gd name="connsiteY4" fmla="*/ 0 h 73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7986" h="738662" extrusionOk="0">
                <a:moveTo>
                  <a:pt x="0" y="0"/>
                </a:moveTo>
                <a:cubicBezTo>
                  <a:pt x="2740155" y="118645"/>
                  <a:pt x="5847549" y="116012"/>
                  <a:pt x="7167986" y="0"/>
                </a:cubicBezTo>
                <a:cubicBezTo>
                  <a:pt x="7171430" y="368528"/>
                  <a:pt x="7124818" y="451863"/>
                  <a:pt x="7167986" y="738662"/>
                </a:cubicBezTo>
                <a:cubicBezTo>
                  <a:pt x="5808644" y="873262"/>
                  <a:pt x="3382926" y="581466"/>
                  <a:pt x="0" y="738662"/>
                </a:cubicBezTo>
                <a:cubicBezTo>
                  <a:pt x="-13399" y="650117"/>
                  <a:pt x="51732" y="265429"/>
                  <a:pt x="0" y="0"/>
                </a:cubicBezTo>
                <a:close/>
              </a:path>
            </a:pathLst>
          </a:custGeom>
          <a:noFill/>
          <a:ln w="50800" cap="flat">
            <a:solidFill>
              <a:schemeClr val="accent3">
                <a:lumMod val="40000"/>
                <a:lumOff val="60000"/>
              </a:schemeClr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View towards computer decisions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1- It is possible for computer programs to make decisions without human bias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2-Computer programs will always reflect the biases of the people who designed them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Century School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03B6-9BED-1446-90B5-AD03FF30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7" y="3035665"/>
            <a:ext cx="8685350" cy="358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639AC-012B-5042-B856-E8B9470A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85" y="2212044"/>
            <a:ext cx="2471601" cy="6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12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4076" y="0"/>
            <a:ext cx="310344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7E6D79-B85F-BA40-8600-E9695FC13B40}"/>
              </a:ext>
            </a:extLst>
          </p:cNvPr>
          <p:cNvSpPr/>
          <p:nvPr/>
        </p:nvSpPr>
        <p:spPr>
          <a:xfrm>
            <a:off x="6086155" y="0"/>
            <a:ext cx="3105995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4752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448</Words>
  <Application>Microsoft Macintosh PowerPoint</Application>
  <PresentationFormat>On-screen Show (4:3)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American Typewriter</vt:lpstr>
      <vt:lpstr>Arial</vt:lpstr>
      <vt:lpstr>Calibri</vt:lpstr>
      <vt:lpstr>Calibri Light</vt:lpstr>
      <vt:lpstr>Century Schoolbook</vt:lpstr>
      <vt:lpstr>Times New Roman</vt:lpstr>
      <vt:lpstr>Tw Cen MT</vt:lpstr>
      <vt:lpstr>Oriel</vt:lpstr>
      <vt:lpstr>Project 3: Classification MODEL                     machine learning</vt:lpstr>
      <vt:lpstr>WHAT’S MY AGENDA?</vt:lpstr>
      <vt:lpstr>JUSTIFICATION</vt:lpstr>
      <vt:lpstr>OBJECTIVES OF THE STUDY</vt:lpstr>
      <vt:lpstr>PowerPoint Presentation</vt:lpstr>
      <vt:lpstr>THE DATA USED</vt:lpstr>
      <vt:lpstr>METHODOLOGY</vt:lpstr>
      <vt:lpstr>VARIABLES</vt:lpstr>
      <vt:lpstr>PowerPoint Presentation</vt:lpstr>
      <vt:lpstr>DATA CLEANING AND TRANSFORMATION</vt:lpstr>
      <vt:lpstr>TARGET VARIABLE DISTRIBUTION</vt:lpstr>
      <vt:lpstr>PROFILES OF RESPONDENTS</vt:lpstr>
      <vt:lpstr>FEATURES VS. TARGET</vt:lpstr>
      <vt:lpstr>INDEPENDENCE OF FEATURES AND TARGET</vt:lpstr>
      <vt:lpstr>PowerPoint Presentation</vt:lpstr>
      <vt:lpstr>STARTED FROM THE BOTTOM…</vt:lpstr>
      <vt:lpstr>DIFFERENT MODELS USED</vt:lpstr>
      <vt:lpstr>REDUCTION OF FEATURES: PCA</vt:lpstr>
      <vt:lpstr>RESULTS OF MODELS USING PCA</vt:lpstr>
      <vt:lpstr>NOW WE HERE… FINAL MODEL</vt:lpstr>
      <vt:lpstr>TESTING MY MODEL</vt:lpstr>
      <vt:lpstr>CONCLUSION</vt:lpstr>
      <vt:lpstr>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                     machine learning</dc:title>
  <cp:lastModifiedBy>Fabrice Mesidor</cp:lastModifiedBy>
  <cp:revision>24</cp:revision>
  <dcterms:modified xsi:type="dcterms:W3CDTF">2019-09-19T23:16:14Z</dcterms:modified>
</cp:coreProperties>
</file>